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diagrams/colors11.xml" ContentType="application/vnd.openxmlformats-officedocument.drawingml.diagramColors+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diagrams/colors8.xml" ContentType="application/vnd.openxmlformats-officedocument.drawingml.diagramColors+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colors6.xml" ContentType="application/vnd.openxmlformats-officedocument.drawingml.diagramColors+xml"/>
  <Override PartName="/ppt/diagrams/drawing7.xml" ContentType="application/vnd.ms-office.drawingml.diagramDrawing+xml"/>
  <Override PartName="/ppt/diagrams/quickStyle9.xml" ContentType="application/vnd.openxmlformats-officedocument.drawingml.diagramStyle+xml"/>
  <Override PartName="/ppt/notesSlides/notesSlide10.xml" ContentType="application/vnd.openxmlformats-officedocument.presentationml.notesSlide+xml"/>
  <Override PartName="/ppt/diagrams/quickStyle11.xml" ContentType="application/vnd.openxmlformats-officedocument.drawingml.diagramStyl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colors4.xml" ContentType="application/vnd.openxmlformats-officedocument.drawingml.diagramColors+xml"/>
  <Override PartName="/ppt/notesSlides/notesSlide5.xml" ContentType="application/vnd.openxmlformats-officedocument.presentationml.notesSlide+xml"/>
  <Override PartName="/ppt/diagrams/drawing5.xml" ContentType="application/vnd.ms-office.drawingml.diagramDrawing+xml"/>
  <Override PartName="/ppt/diagrams/quickStyle7.xml" ContentType="application/vnd.openxmlformats-officedocument.drawingml.diagramStyle+xml"/>
  <Override PartName="/ppt/diagrams/drawing10.xml" ContentType="application/vnd.ms-office.drawingml.diagramDrawing+xml"/>
  <Override PartName="/ppt/diagrams/layout11.xml" ContentType="application/vnd.openxmlformats-officedocument.drawingml.diagram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diagrams/colors10.xml" ContentType="application/vnd.openxmlformats-officedocument.drawingml.diagramColor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diagrams/layout6.xml" ContentType="application/vnd.openxmlformats-officedocument.drawingml.diagramLayout+xml"/>
  <Override PartName="/ppt/diagrams/data9.xml" ContentType="application/vnd.openxmlformats-officedocument.drawingml.diagramData+xml"/>
  <Override PartName="/ppt/diagrams/data10.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diagrams/layout4.xml" ContentType="application/vnd.openxmlformats-officedocument.drawingml.diagramLayout+xml"/>
  <Override PartName="/ppt/diagrams/data7.xml" ContentType="application/vnd.openxmlformats-officedocument.drawingml.diagramData+xml"/>
  <Override PartName="/ppt/diagrams/colors9.xml" ContentType="application/vnd.openxmlformats-officedocument.drawingml.diagramColors+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5.xml" ContentType="application/vnd.openxmlformats-officedocument.drawingml.diagramData+xml"/>
  <Override PartName="/ppt/notesSlides/notesSlide8.xml" ContentType="application/vnd.openxmlformats-officedocument.presentationml.notesSlide+xml"/>
  <Override PartName="/ppt/diagrams/colors7.xml" ContentType="application/vnd.openxmlformats-officedocument.drawingml.diagramColors+xml"/>
  <Override PartName="/ppt/diagrams/drawing8.xml" ContentType="application/vnd.ms-office.drawingml.diagramDrawing+xml"/>
  <Override PartName="/ppt/diagrams/data3.xml" ContentType="application/vnd.openxmlformats-officedocument.drawingml.diagramData+xml"/>
  <Override PartName="/ppt/notesSlides/notesSlide6.xml" ContentType="application/vnd.openxmlformats-officedocument.presentationml.notesSlide+xml"/>
  <Override PartName="/ppt/diagrams/colors5.xml" ContentType="application/vnd.openxmlformats-officedocument.drawingml.diagramColors+xml"/>
  <Override PartName="/ppt/diagrams/drawing6.xml" ContentType="application/vnd.ms-office.drawingml.diagramDrawing+xml"/>
  <Override PartName="/ppt/diagrams/quickStyle8.xml" ContentType="application/vnd.openxmlformats-officedocument.drawingml.diagramStyle+xml"/>
  <Override PartName="/ppt/diagrams/quickStyle10.xml" ContentType="application/vnd.openxmlformats-officedocument.drawingml.diagramStyle+xml"/>
  <Override PartName="/ppt/diagrams/drawing11.xml" ContentType="application/vnd.ms-office.drawingml.diagramDrawing+xml"/>
  <Override PartName="/ppt/slides/slide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diagrams/data11.xml" ContentType="application/vnd.openxmlformats-officedocument.drawingml.diagramData+xml"/>
  <Default Extension="rels" ContentType="application/vnd.openxmlformats-package.relationships+xml"/>
  <Override PartName="/ppt/slides/slide23.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diagrams/drawing9.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59" r:id="rId4"/>
    <p:sldId id="260" r:id="rId5"/>
    <p:sldId id="261" r:id="rId6"/>
    <p:sldId id="283" r:id="rId7"/>
    <p:sldId id="284" r:id="rId8"/>
    <p:sldId id="285" r:id="rId9"/>
    <p:sldId id="262" r:id="rId10"/>
    <p:sldId id="263" r:id="rId11"/>
    <p:sldId id="264" r:id="rId12"/>
    <p:sldId id="266" r:id="rId13"/>
    <p:sldId id="267" r:id="rId14"/>
    <p:sldId id="268" r:id="rId15"/>
    <p:sldId id="288" r:id="rId16"/>
    <p:sldId id="286" r:id="rId17"/>
    <p:sldId id="287" r:id="rId18"/>
    <p:sldId id="269" r:id="rId19"/>
    <p:sldId id="270" r:id="rId20"/>
    <p:sldId id="289" r:id="rId21"/>
    <p:sldId id="291" r:id="rId22"/>
    <p:sldId id="290" r:id="rId23"/>
    <p:sldId id="293" r:id="rId24"/>
    <p:sldId id="292" r:id="rId25"/>
    <p:sldId id="271" r:id="rId26"/>
    <p:sldId id="272" r:id="rId27"/>
    <p:sldId id="294" r:id="rId28"/>
    <p:sldId id="278" r:id="rId29"/>
    <p:sldId id="279" r:id="rId30"/>
    <p:sldId id="280" r:id="rId31"/>
    <p:sldId id="281" r:id="rId32"/>
    <p:sldId id="282" r:id="rId33"/>
    <p:sldId id="273" r:id="rId34"/>
    <p:sldId id="277" r:id="rId35"/>
    <p:sldId id="276" r:id="rId36"/>
    <p:sldId id="274" r:id="rId37"/>
    <p:sldId id="275" r:id="rId38"/>
  </p:sldIdLst>
  <p:sldSz cx="9144000" cy="6858000" type="screen4x3"/>
  <p:notesSz cx="6858000" cy="91440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4F81BD"/>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3" d="100"/>
          <a:sy n="53" d="100"/>
        </p:scale>
        <p:origin x="-954" y="-35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9">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7">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8ED1C6-520D-4220-95C9-6CB843D128C5}" type="doc">
      <dgm:prSet loTypeId="urn:microsoft.com/office/officeart/2005/8/layout/cycle8" loCatId="cycle" qsTypeId="urn:microsoft.com/office/officeart/2005/8/quickstyle/3d1" qsCatId="3D" csTypeId="urn:microsoft.com/office/officeart/2005/8/colors/colorful1#1" csCatId="colorful" phldr="1"/>
      <dgm:spPr/>
    </dgm:pt>
    <dgm:pt modelId="{BE095E3D-6414-4545-A75D-27A5AD64D395}">
      <dgm:prSet phldrT="[Text]"/>
      <dgm:spPr/>
      <dgm:t>
        <a:bodyPr/>
        <a:lstStyle/>
        <a:p>
          <a:r>
            <a:rPr lang="en-US" dirty="0" smtClean="0"/>
            <a:t>Log in</a:t>
          </a:r>
          <a:br>
            <a:rPr lang="en-US" dirty="0" smtClean="0"/>
          </a:br>
          <a:r>
            <a:rPr lang="en-US" dirty="0" smtClean="0"/>
            <a:t>Get Help</a:t>
          </a:r>
          <a:endParaRPr lang="en-US" dirty="0"/>
        </a:p>
      </dgm:t>
    </dgm:pt>
    <dgm:pt modelId="{85CD96B5-7BC1-47D5-B9EE-FC4C7F6A278A}" type="parTrans" cxnId="{A1C6FE50-C908-4DD5-9E69-C7B65151B2C2}">
      <dgm:prSet/>
      <dgm:spPr/>
      <dgm:t>
        <a:bodyPr/>
        <a:lstStyle/>
        <a:p>
          <a:endParaRPr lang="en-US"/>
        </a:p>
      </dgm:t>
    </dgm:pt>
    <dgm:pt modelId="{72DEE990-EFCB-4B5E-B86F-E7C5EEAEC581}" type="sibTrans" cxnId="{A1C6FE50-C908-4DD5-9E69-C7B65151B2C2}">
      <dgm:prSet/>
      <dgm:spPr/>
      <dgm:t>
        <a:bodyPr/>
        <a:lstStyle/>
        <a:p>
          <a:endParaRPr lang="en-US"/>
        </a:p>
      </dgm:t>
    </dgm:pt>
    <dgm:pt modelId="{169F31D2-3515-4702-8380-607F3905880C}">
      <dgm:prSet phldrT="[Text]"/>
      <dgm:spPr/>
      <dgm:t>
        <a:bodyPr/>
        <a:lstStyle/>
        <a:p>
          <a:r>
            <a:rPr lang="en-US" dirty="0" smtClean="0"/>
            <a:t>Book License</a:t>
          </a:r>
          <a:endParaRPr lang="en-US" dirty="0"/>
        </a:p>
      </dgm:t>
    </dgm:pt>
    <dgm:pt modelId="{168114A0-90EE-4AFB-BEB1-F4539A0D65B5}" type="parTrans" cxnId="{07D6952E-AB6E-49B2-B5E8-D0D7369EB057}">
      <dgm:prSet/>
      <dgm:spPr/>
      <dgm:t>
        <a:bodyPr/>
        <a:lstStyle/>
        <a:p>
          <a:endParaRPr lang="en-US"/>
        </a:p>
      </dgm:t>
    </dgm:pt>
    <dgm:pt modelId="{A59E9852-291E-46DA-B8AF-7FFE6D2FCBE0}" type="sibTrans" cxnId="{07D6952E-AB6E-49B2-B5E8-D0D7369EB057}">
      <dgm:prSet/>
      <dgm:spPr/>
      <dgm:t>
        <a:bodyPr/>
        <a:lstStyle/>
        <a:p>
          <a:endParaRPr lang="en-US"/>
        </a:p>
      </dgm:t>
    </dgm:pt>
    <dgm:pt modelId="{52DD9852-A0B8-41A1-A3AD-732FEF50AE4F}">
      <dgm:prSet phldrT="[Text]"/>
      <dgm:spPr/>
      <dgm:t>
        <a:bodyPr/>
        <a:lstStyle/>
        <a:p>
          <a:r>
            <a:rPr lang="en-US" dirty="0" smtClean="0"/>
            <a:t>Meeting or Event?</a:t>
          </a:r>
          <a:endParaRPr lang="en-US" dirty="0"/>
        </a:p>
      </dgm:t>
    </dgm:pt>
    <dgm:pt modelId="{4F004407-49D2-4594-860B-1E20C7D0B172}" type="parTrans" cxnId="{8898E9FE-A662-4959-8D28-0D5528199621}">
      <dgm:prSet/>
      <dgm:spPr/>
      <dgm:t>
        <a:bodyPr/>
        <a:lstStyle/>
        <a:p>
          <a:endParaRPr lang="en-US"/>
        </a:p>
      </dgm:t>
    </dgm:pt>
    <dgm:pt modelId="{956C5F50-52A9-4FB8-9302-04EE53B8A30B}" type="sibTrans" cxnId="{8898E9FE-A662-4959-8D28-0D5528199621}">
      <dgm:prSet/>
      <dgm:spPr/>
      <dgm:t>
        <a:bodyPr/>
        <a:lstStyle/>
        <a:p>
          <a:endParaRPr lang="en-US"/>
        </a:p>
      </dgm:t>
    </dgm:pt>
    <dgm:pt modelId="{5178A6AB-F696-4B84-A771-37A02682FF24}">
      <dgm:prSet phldrT="[Text]"/>
      <dgm:spPr/>
      <dgm:t>
        <a:bodyPr/>
        <a:lstStyle/>
        <a:p>
          <a:r>
            <a:rPr lang="en-US" dirty="0" smtClean="0"/>
            <a:t>Create a Meeting</a:t>
          </a:r>
          <a:endParaRPr lang="en-US" dirty="0"/>
        </a:p>
      </dgm:t>
    </dgm:pt>
    <dgm:pt modelId="{6AF8CCB9-E406-4B1C-8595-97DB873B1198}" type="parTrans" cxnId="{0E44286C-317C-4475-A5C5-C58A8BF172AC}">
      <dgm:prSet/>
      <dgm:spPr/>
      <dgm:t>
        <a:bodyPr/>
        <a:lstStyle/>
        <a:p>
          <a:endParaRPr lang="en-US"/>
        </a:p>
      </dgm:t>
    </dgm:pt>
    <dgm:pt modelId="{D6AEFFD8-ACBF-448E-A1EE-1C0E954D2CFB}" type="sibTrans" cxnId="{0E44286C-317C-4475-A5C5-C58A8BF172AC}">
      <dgm:prSet/>
      <dgm:spPr/>
      <dgm:t>
        <a:bodyPr/>
        <a:lstStyle/>
        <a:p>
          <a:endParaRPr lang="en-US"/>
        </a:p>
      </dgm:t>
    </dgm:pt>
    <dgm:pt modelId="{914E047C-6EBB-4B69-9CD0-202F5EFEB948}">
      <dgm:prSet phldrT="[Text]"/>
      <dgm:spPr/>
      <dgm:t>
        <a:bodyPr/>
        <a:lstStyle/>
        <a:p>
          <a:r>
            <a:rPr lang="en-US" dirty="0" smtClean="0"/>
            <a:t>Create Event</a:t>
          </a:r>
          <a:endParaRPr lang="en-US" dirty="0"/>
        </a:p>
      </dgm:t>
    </dgm:pt>
    <dgm:pt modelId="{9212F319-CD87-4ED1-9D9C-F90C3B6CE661}" type="parTrans" cxnId="{54E36E0A-B2BD-408D-B338-CE869843DA89}">
      <dgm:prSet/>
      <dgm:spPr/>
      <dgm:t>
        <a:bodyPr/>
        <a:lstStyle/>
        <a:p>
          <a:endParaRPr lang="en-US"/>
        </a:p>
      </dgm:t>
    </dgm:pt>
    <dgm:pt modelId="{46D78175-8CBD-4CF3-ACA5-A8CCD2290644}" type="sibTrans" cxnId="{54E36E0A-B2BD-408D-B338-CE869843DA89}">
      <dgm:prSet/>
      <dgm:spPr/>
      <dgm:t>
        <a:bodyPr/>
        <a:lstStyle/>
        <a:p>
          <a:endParaRPr lang="en-US"/>
        </a:p>
      </dgm:t>
    </dgm:pt>
    <dgm:pt modelId="{DC4B6240-7E49-4B32-B938-FA3817A8125E}">
      <dgm:prSet phldrT="[Text]"/>
      <dgm:spPr>
        <a:solidFill>
          <a:schemeClr val="tx2"/>
        </a:solidFill>
      </dgm:spPr>
      <dgm:t>
        <a:bodyPr/>
        <a:lstStyle/>
        <a:p>
          <a:r>
            <a:rPr lang="en-US" dirty="0" smtClean="0"/>
            <a:t>Run Meeting Room</a:t>
          </a:r>
          <a:endParaRPr lang="en-US" dirty="0"/>
        </a:p>
      </dgm:t>
    </dgm:pt>
    <dgm:pt modelId="{23FA7AB3-53FC-4F16-BBE7-79BA1F41B0DA}" type="parTrans" cxnId="{736FE14E-4B8A-4689-99AD-D732BA325938}">
      <dgm:prSet/>
      <dgm:spPr/>
      <dgm:t>
        <a:bodyPr/>
        <a:lstStyle/>
        <a:p>
          <a:endParaRPr lang="en-US"/>
        </a:p>
      </dgm:t>
    </dgm:pt>
    <dgm:pt modelId="{D951BA5C-6934-4606-BB36-4FEF1E32D012}" type="sibTrans" cxnId="{736FE14E-4B8A-4689-99AD-D732BA325938}">
      <dgm:prSet/>
      <dgm:spPr/>
      <dgm:t>
        <a:bodyPr/>
        <a:lstStyle/>
        <a:p>
          <a:endParaRPr lang="en-US"/>
        </a:p>
      </dgm:t>
    </dgm:pt>
    <dgm:pt modelId="{F2B7EE79-E471-4A0F-9822-E053C4519A2B}" type="pres">
      <dgm:prSet presAssocID="{398ED1C6-520D-4220-95C9-6CB843D128C5}" presName="compositeShape" presStyleCnt="0">
        <dgm:presLayoutVars>
          <dgm:chMax val="7"/>
          <dgm:dir/>
          <dgm:resizeHandles val="exact"/>
        </dgm:presLayoutVars>
      </dgm:prSet>
      <dgm:spPr/>
    </dgm:pt>
    <dgm:pt modelId="{6AD68F5A-E9E2-46C0-97AB-E78F0252E83F}" type="pres">
      <dgm:prSet presAssocID="{398ED1C6-520D-4220-95C9-6CB843D128C5}" presName="wedge1" presStyleLbl="node1" presStyleIdx="0" presStyleCnt="6"/>
      <dgm:spPr/>
      <dgm:t>
        <a:bodyPr/>
        <a:lstStyle/>
        <a:p>
          <a:endParaRPr lang="en-US"/>
        </a:p>
      </dgm:t>
    </dgm:pt>
    <dgm:pt modelId="{D49D5693-0CC9-41F5-8B99-345FAD996DCC}" type="pres">
      <dgm:prSet presAssocID="{398ED1C6-520D-4220-95C9-6CB843D128C5}" presName="dummy1a" presStyleCnt="0"/>
      <dgm:spPr/>
    </dgm:pt>
    <dgm:pt modelId="{99C5D019-1710-441B-94F7-3BB7D08A3BE0}" type="pres">
      <dgm:prSet presAssocID="{398ED1C6-520D-4220-95C9-6CB843D128C5}" presName="dummy1b" presStyleCnt="0"/>
      <dgm:spPr/>
    </dgm:pt>
    <dgm:pt modelId="{FA8DBCCE-991F-4108-A82B-7E6AB0ACC7B5}" type="pres">
      <dgm:prSet presAssocID="{398ED1C6-520D-4220-95C9-6CB843D128C5}" presName="wedge1Tx" presStyleLbl="node1" presStyleIdx="0" presStyleCnt="6">
        <dgm:presLayoutVars>
          <dgm:chMax val="0"/>
          <dgm:chPref val="0"/>
          <dgm:bulletEnabled val="1"/>
        </dgm:presLayoutVars>
      </dgm:prSet>
      <dgm:spPr/>
      <dgm:t>
        <a:bodyPr/>
        <a:lstStyle/>
        <a:p>
          <a:endParaRPr lang="en-US"/>
        </a:p>
      </dgm:t>
    </dgm:pt>
    <dgm:pt modelId="{508123A3-127E-4857-962A-540D9C5E7715}" type="pres">
      <dgm:prSet presAssocID="{398ED1C6-520D-4220-95C9-6CB843D128C5}" presName="wedge2" presStyleLbl="node1" presStyleIdx="1" presStyleCnt="6"/>
      <dgm:spPr/>
      <dgm:t>
        <a:bodyPr/>
        <a:lstStyle/>
        <a:p>
          <a:endParaRPr lang="en-US"/>
        </a:p>
      </dgm:t>
    </dgm:pt>
    <dgm:pt modelId="{61A35668-35D4-430D-A1B7-72EA5033C7C1}" type="pres">
      <dgm:prSet presAssocID="{398ED1C6-520D-4220-95C9-6CB843D128C5}" presName="dummy2a" presStyleCnt="0"/>
      <dgm:spPr/>
    </dgm:pt>
    <dgm:pt modelId="{37B4D1FF-D361-4D24-B537-110CDD0FB43A}" type="pres">
      <dgm:prSet presAssocID="{398ED1C6-520D-4220-95C9-6CB843D128C5}" presName="dummy2b" presStyleCnt="0"/>
      <dgm:spPr/>
    </dgm:pt>
    <dgm:pt modelId="{0751A51C-921E-441B-82C6-F02835793F09}" type="pres">
      <dgm:prSet presAssocID="{398ED1C6-520D-4220-95C9-6CB843D128C5}" presName="wedge2Tx" presStyleLbl="node1" presStyleIdx="1" presStyleCnt="6">
        <dgm:presLayoutVars>
          <dgm:chMax val="0"/>
          <dgm:chPref val="0"/>
          <dgm:bulletEnabled val="1"/>
        </dgm:presLayoutVars>
      </dgm:prSet>
      <dgm:spPr/>
      <dgm:t>
        <a:bodyPr/>
        <a:lstStyle/>
        <a:p>
          <a:endParaRPr lang="en-US"/>
        </a:p>
      </dgm:t>
    </dgm:pt>
    <dgm:pt modelId="{F2BECC7E-43EC-4D9F-8051-83EE96778B22}" type="pres">
      <dgm:prSet presAssocID="{398ED1C6-520D-4220-95C9-6CB843D128C5}" presName="wedge3" presStyleLbl="node1" presStyleIdx="2" presStyleCnt="6"/>
      <dgm:spPr/>
      <dgm:t>
        <a:bodyPr/>
        <a:lstStyle/>
        <a:p>
          <a:endParaRPr lang="en-US"/>
        </a:p>
      </dgm:t>
    </dgm:pt>
    <dgm:pt modelId="{DB1D366A-C006-45E1-A107-9849EDAD85CA}" type="pres">
      <dgm:prSet presAssocID="{398ED1C6-520D-4220-95C9-6CB843D128C5}" presName="dummy3a" presStyleCnt="0"/>
      <dgm:spPr/>
    </dgm:pt>
    <dgm:pt modelId="{151F37C4-C004-4E4D-9DDF-2AB8DB7DCD06}" type="pres">
      <dgm:prSet presAssocID="{398ED1C6-520D-4220-95C9-6CB843D128C5}" presName="dummy3b" presStyleCnt="0"/>
      <dgm:spPr/>
    </dgm:pt>
    <dgm:pt modelId="{9AB8C8B9-B6C1-426A-A039-1FFA7E01A2B6}" type="pres">
      <dgm:prSet presAssocID="{398ED1C6-520D-4220-95C9-6CB843D128C5}" presName="wedge3Tx" presStyleLbl="node1" presStyleIdx="2" presStyleCnt="6">
        <dgm:presLayoutVars>
          <dgm:chMax val="0"/>
          <dgm:chPref val="0"/>
          <dgm:bulletEnabled val="1"/>
        </dgm:presLayoutVars>
      </dgm:prSet>
      <dgm:spPr/>
      <dgm:t>
        <a:bodyPr/>
        <a:lstStyle/>
        <a:p>
          <a:endParaRPr lang="en-US"/>
        </a:p>
      </dgm:t>
    </dgm:pt>
    <dgm:pt modelId="{74CC464D-6F0D-41D9-8C94-7B16FF956030}" type="pres">
      <dgm:prSet presAssocID="{398ED1C6-520D-4220-95C9-6CB843D128C5}" presName="wedge4" presStyleLbl="node1" presStyleIdx="3" presStyleCnt="6"/>
      <dgm:spPr/>
      <dgm:t>
        <a:bodyPr/>
        <a:lstStyle/>
        <a:p>
          <a:endParaRPr lang="en-US"/>
        </a:p>
      </dgm:t>
    </dgm:pt>
    <dgm:pt modelId="{B5460EFD-6A77-4A12-BCA1-06AB678EF01B}" type="pres">
      <dgm:prSet presAssocID="{398ED1C6-520D-4220-95C9-6CB843D128C5}" presName="dummy4a" presStyleCnt="0"/>
      <dgm:spPr/>
    </dgm:pt>
    <dgm:pt modelId="{12601DA7-2099-4C0C-8250-7C486D9AACF3}" type="pres">
      <dgm:prSet presAssocID="{398ED1C6-520D-4220-95C9-6CB843D128C5}" presName="dummy4b" presStyleCnt="0"/>
      <dgm:spPr/>
    </dgm:pt>
    <dgm:pt modelId="{F12F8D3D-9B75-4C62-A239-9CAEDE9CBF66}" type="pres">
      <dgm:prSet presAssocID="{398ED1C6-520D-4220-95C9-6CB843D128C5}" presName="wedge4Tx" presStyleLbl="node1" presStyleIdx="3" presStyleCnt="6">
        <dgm:presLayoutVars>
          <dgm:chMax val="0"/>
          <dgm:chPref val="0"/>
          <dgm:bulletEnabled val="1"/>
        </dgm:presLayoutVars>
      </dgm:prSet>
      <dgm:spPr/>
      <dgm:t>
        <a:bodyPr/>
        <a:lstStyle/>
        <a:p>
          <a:endParaRPr lang="en-US"/>
        </a:p>
      </dgm:t>
    </dgm:pt>
    <dgm:pt modelId="{735618AA-0012-4534-8597-EB9DB4BC0749}" type="pres">
      <dgm:prSet presAssocID="{398ED1C6-520D-4220-95C9-6CB843D128C5}" presName="wedge5" presStyleLbl="node1" presStyleIdx="4" presStyleCnt="6"/>
      <dgm:spPr/>
      <dgm:t>
        <a:bodyPr/>
        <a:lstStyle/>
        <a:p>
          <a:endParaRPr lang="en-US"/>
        </a:p>
      </dgm:t>
    </dgm:pt>
    <dgm:pt modelId="{E9271570-E080-47BE-9D8D-356FA588C13B}" type="pres">
      <dgm:prSet presAssocID="{398ED1C6-520D-4220-95C9-6CB843D128C5}" presName="dummy5a" presStyleCnt="0"/>
      <dgm:spPr/>
    </dgm:pt>
    <dgm:pt modelId="{51A309D1-06C2-41FF-82F8-D4445E66FBC7}" type="pres">
      <dgm:prSet presAssocID="{398ED1C6-520D-4220-95C9-6CB843D128C5}" presName="dummy5b" presStyleCnt="0"/>
      <dgm:spPr/>
    </dgm:pt>
    <dgm:pt modelId="{A7127ED1-82D0-4476-AA1F-D73FCCDB621E}" type="pres">
      <dgm:prSet presAssocID="{398ED1C6-520D-4220-95C9-6CB843D128C5}" presName="wedge5Tx" presStyleLbl="node1" presStyleIdx="4" presStyleCnt="6">
        <dgm:presLayoutVars>
          <dgm:chMax val="0"/>
          <dgm:chPref val="0"/>
          <dgm:bulletEnabled val="1"/>
        </dgm:presLayoutVars>
      </dgm:prSet>
      <dgm:spPr/>
      <dgm:t>
        <a:bodyPr/>
        <a:lstStyle/>
        <a:p>
          <a:endParaRPr lang="en-US"/>
        </a:p>
      </dgm:t>
    </dgm:pt>
    <dgm:pt modelId="{72479B48-6A8E-448D-9238-ACC917C458B4}" type="pres">
      <dgm:prSet presAssocID="{398ED1C6-520D-4220-95C9-6CB843D128C5}" presName="wedge6" presStyleLbl="node1" presStyleIdx="5" presStyleCnt="6"/>
      <dgm:spPr/>
      <dgm:t>
        <a:bodyPr/>
        <a:lstStyle/>
        <a:p>
          <a:endParaRPr lang="en-US"/>
        </a:p>
      </dgm:t>
    </dgm:pt>
    <dgm:pt modelId="{622FA588-6D73-4B55-82AA-E132EE81241E}" type="pres">
      <dgm:prSet presAssocID="{398ED1C6-520D-4220-95C9-6CB843D128C5}" presName="dummy6a" presStyleCnt="0"/>
      <dgm:spPr/>
    </dgm:pt>
    <dgm:pt modelId="{C91A7432-0978-487B-AF5F-0705BD637169}" type="pres">
      <dgm:prSet presAssocID="{398ED1C6-520D-4220-95C9-6CB843D128C5}" presName="dummy6b" presStyleCnt="0"/>
      <dgm:spPr/>
    </dgm:pt>
    <dgm:pt modelId="{1370A954-D45F-4909-A93D-5899F99A9C25}" type="pres">
      <dgm:prSet presAssocID="{398ED1C6-520D-4220-95C9-6CB843D128C5}" presName="wedge6Tx" presStyleLbl="node1" presStyleIdx="5" presStyleCnt="6">
        <dgm:presLayoutVars>
          <dgm:chMax val="0"/>
          <dgm:chPref val="0"/>
          <dgm:bulletEnabled val="1"/>
        </dgm:presLayoutVars>
      </dgm:prSet>
      <dgm:spPr/>
      <dgm:t>
        <a:bodyPr/>
        <a:lstStyle/>
        <a:p>
          <a:endParaRPr lang="en-US"/>
        </a:p>
      </dgm:t>
    </dgm:pt>
    <dgm:pt modelId="{5DB1E9B8-6739-41B9-A611-6A42954EA456}" type="pres">
      <dgm:prSet presAssocID="{72DEE990-EFCB-4B5E-B86F-E7C5EEAEC581}" presName="arrowWedge1" presStyleLbl="fgSibTrans2D1" presStyleIdx="0" presStyleCnt="6"/>
      <dgm:spPr/>
    </dgm:pt>
    <dgm:pt modelId="{47334FCB-7859-4BEF-A1BF-365078023C9D}" type="pres">
      <dgm:prSet presAssocID="{A59E9852-291E-46DA-B8AF-7FFE6D2FCBE0}" presName="arrowWedge2" presStyleLbl="fgSibTrans2D1" presStyleIdx="1" presStyleCnt="6"/>
      <dgm:spPr/>
    </dgm:pt>
    <dgm:pt modelId="{3806527B-D601-44EF-A158-AC4DCF861B85}" type="pres">
      <dgm:prSet presAssocID="{956C5F50-52A9-4FB8-9302-04EE53B8A30B}" presName="arrowWedge3" presStyleLbl="fgSibTrans2D1" presStyleIdx="2" presStyleCnt="6"/>
      <dgm:spPr/>
    </dgm:pt>
    <dgm:pt modelId="{142C2D72-1204-44FB-AF2B-9F49A9C8C902}" type="pres">
      <dgm:prSet presAssocID="{D6AEFFD8-ACBF-448E-A1EE-1C0E954D2CFB}" presName="arrowWedge4" presStyleLbl="fgSibTrans2D1" presStyleIdx="3" presStyleCnt="6"/>
      <dgm:spPr/>
    </dgm:pt>
    <dgm:pt modelId="{E786DAE7-06E7-43B5-8942-1CEF0D6EFAAB}" type="pres">
      <dgm:prSet presAssocID="{46D78175-8CBD-4CF3-ACA5-A8CCD2290644}" presName="arrowWedge5" presStyleLbl="fgSibTrans2D1" presStyleIdx="4" presStyleCnt="6"/>
      <dgm:spPr/>
    </dgm:pt>
    <dgm:pt modelId="{C90F0744-AE8F-4CF4-B87E-D0209F3F9288}" type="pres">
      <dgm:prSet presAssocID="{D951BA5C-6934-4606-BB36-4FEF1E32D012}" presName="arrowWedge6" presStyleLbl="fgSibTrans2D1" presStyleIdx="5" presStyleCnt="6"/>
      <dgm:spPr>
        <a:solidFill>
          <a:schemeClr val="tx2"/>
        </a:solidFill>
      </dgm:spPr>
    </dgm:pt>
  </dgm:ptLst>
  <dgm:cxnLst>
    <dgm:cxn modelId="{63AB960F-119C-4BD7-BA6A-811CF2ADFC94}" type="presOf" srcId="{914E047C-6EBB-4B69-9CD0-202F5EFEB948}" destId="{735618AA-0012-4534-8597-EB9DB4BC0749}" srcOrd="0" destOrd="0" presId="urn:microsoft.com/office/officeart/2005/8/layout/cycle8"/>
    <dgm:cxn modelId="{54E36E0A-B2BD-408D-B338-CE869843DA89}" srcId="{398ED1C6-520D-4220-95C9-6CB843D128C5}" destId="{914E047C-6EBB-4B69-9CD0-202F5EFEB948}" srcOrd="4" destOrd="0" parTransId="{9212F319-CD87-4ED1-9D9C-F90C3B6CE661}" sibTransId="{46D78175-8CBD-4CF3-ACA5-A8CCD2290644}"/>
    <dgm:cxn modelId="{07D6952E-AB6E-49B2-B5E8-D0D7369EB057}" srcId="{398ED1C6-520D-4220-95C9-6CB843D128C5}" destId="{169F31D2-3515-4702-8380-607F3905880C}" srcOrd="1" destOrd="0" parTransId="{168114A0-90EE-4AFB-BEB1-F4539A0D65B5}" sibTransId="{A59E9852-291E-46DA-B8AF-7FFE6D2FCBE0}"/>
    <dgm:cxn modelId="{26179AD7-81DC-4E0A-AE1B-8147A84CBEA0}" type="presOf" srcId="{169F31D2-3515-4702-8380-607F3905880C}" destId="{508123A3-127E-4857-962A-540D9C5E7715}" srcOrd="0" destOrd="0" presId="urn:microsoft.com/office/officeart/2005/8/layout/cycle8"/>
    <dgm:cxn modelId="{A1C6FE50-C908-4DD5-9E69-C7B65151B2C2}" srcId="{398ED1C6-520D-4220-95C9-6CB843D128C5}" destId="{BE095E3D-6414-4545-A75D-27A5AD64D395}" srcOrd="0" destOrd="0" parTransId="{85CD96B5-7BC1-47D5-B9EE-FC4C7F6A278A}" sibTransId="{72DEE990-EFCB-4B5E-B86F-E7C5EEAEC581}"/>
    <dgm:cxn modelId="{736FE14E-4B8A-4689-99AD-D732BA325938}" srcId="{398ED1C6-520D-4220-95C9-6CB843D128C5}" destId="{DC4B6240-7E49-4B32-B938-FA3817A8125E}" srcOrd="5" destOrd="0" parTransId="{23FA7AB3-53FC-4F16-BBE7-79BA1F41B0DA}" sibTransId="{D951BA5C-6934-4606-BB36-4FEF1E32D012}"/>
    <dgm:cxn modelId="{8898E9FE-A662-4959-8D28-0D5528199621}" srcId="{398ED1C6-520D-4220-95C9-6CB843D128C5}" destId="{52DD9852-A0B8-41A1-A3AD-732FEF50AE4F}" srcOrd="2" destOrd="0" parTransId="{4F004407-49D2-4594-860B-1E20C7D0B172}" sibTransId="{956C5F50-52A9-4FB8-9302-04EE53B8A30B}"/>
    <dgm:cxn modelId="{234132F5-D4B8-4906-9CC9-6EE3E40E65B2}" type="presOf" srcId="{169F31D2-3515-4702-8380-607F3905880C}" destId="{0751A51C-921E-441B-82C6-F02835793F09}" srcOrd="1" destOrd="0" presId="urn:microsoft.com/office/officeart/2005/8/layout/cycle8"/>
    <dgm:cxn modelId="{6FA9A2B9-276F-423F-B033-012B8C145D5A}" type="presOf" srcId="{DC4B6240-7E49-4B32-B938-FA3817A8125E}" destId="{72479B48-6A8E-448D-9238-ACC917C458B4}" srcOrd="0" destOrd="0" presId="urn:microsoft.com/office/officeart/2005/8/layout/cycle8"/>
    <dgm:cxn modelId="{776060DA-A307-4CE4-9FE7-A2752B01807B}" type="presOf" srcId="{BE095E3D-6414-4545-A75D-27A5AD64D395}" destId="{FA8DBCCE-991F-4108-A82B-7E6AB0ACC7B5}" srcOrd="1" destOrd="0" presId="urn:microsoft.com/office/officeart/2005/8/layout/cycle8"/>
    <dgm:cxn modelId="{05A4E635-F471-4877-A01E-321EBC068E1D}" type="presOf" srcId="{914E047C-6EBB-4B69-9CD0-202F5EFEB948}" destId="{A7127ED1-82D0-4476-AA1F-D73FCCDB621E}" srcOrd="1" destOrd="0" presId="urn:microsoft.com/office/officeart/2005/8/layout/cycle8"/>
    <dgm:cxn modelId="{F7F89FAD-32C5-4FD3-9068-24362CFEF9A0}" type="presOf" srcId="{5178A6AB-F696-4B84-A771-37A02682FF24}" destId="{74CC464D-6F0D-41D9-8C94-7B16FF956030}" srcOrd="0" destOrd="0" presId="urn:microsoft.com/office/officeart/2005/8/layout/cycle8"/>
    <dgm:cxn modelId="{0E44286C-317C-4475-A5C5-C58A8BF172AC}" srcId="{398ED1C6-520D-4220-95C9-6CB843D128C5}" destId="{5178A6AB-F696-4B84-A771-37A02682FF24}" srcOrd="3" destOrd="0" parTransId="{6AF8CCB9-E406-4B1C-8595-97DB873B1198}" sibTransId="{D6AEFFD8-ACBF-448E-A1EE-1C0E954D2CFB}"/>
    <dgm:cxn modelId="{8B319B96-9992-4321-B3C1-F14E098902EE}" type="presOf" srcId="{DC4B6240-7E49-4B32-B938-FA3817A8125E}" destId="{1370A954-D45F-4909-A93D-5899F99A9C25}" srcOrd="1" destOrd="0" presId="urn:microsoft.com/office/officeart/2005/8/layout/cycle8"/>
    <dgm:cxn modelId="{395A7507-7AE2-47DF-BE6E-68C5DBB306FF}" type="presOf" srcId="{52DD9852-A0B8-41A1-A3AD-732FEF50AE4F}" destId="{9AB8C8B9-B6C1-426A-A039-1FFA7E01A2B6}" srcOrd="1" destOrd="0" presId="urn:microsoft.com/office/officeart/2005/8/layout/cycle8"/>
    <dgm:cxn modelId="{AB138048-7401-4AF2-80C2-B33FB7F05B37}" type="presOf" srcId="{5178A6AB-F696-4B84-A771-37A02682FF24}" destId="{F12F8D3D-9B75-4C62-A239-9CAEDE9CBF66}" srcOrd="1" destOrd="0" presId="urn:microsoft.com/office/officeart/2005/8/layout/cycle8"/>
    <dgm:cxn modelId="{04390AA0-D4B2-4DCC-9881-CC9C7010A4B7}" type="presOf" srcId="{398ED1C6-520D-4220-95C9-6CB843D128C5}" destId="{F2B7EE79-E471-4A0F-9822-E053C4519A2B}" srcOrd="0" destOrd="0" presId="urn:microsoft.com/office/officeart/2005/8/layout/cycle8"/>
    <dgm:cxn modelId="{FA1B5AF1-1844-4F0C-9C23-A8397520C42D}" type="presOf" srcId="{BE095E3D-6414-4545-A75D-27A5AD64D395}" destId="{6AD68F5A-E9E2-46C0-97AB-E78F0252E83F}" srcOrd="0" destOrd="0" presId="urn:microsoft.com/office/officeart/2005/8/layout/cycle8"/>
    <dgm:cxn modelId="{B70AA528-6DB6-4260-8EB0-97C8414766AD}" type="presOf" srcId="{52DD9852-A0B8-41A1-A3AD-732FEF50AE4F}" destId="{F2BECC7E-43EC-4D9F-8051-83EE96778B22}" srcOrd="0" destOrd="0" presId="urn:microsoft.com/office/officeart/2005/8/layout/cycle8"/>
    <dgm:cxn modelId="{AE75805B-6153-4B75-9D78-EB43D6CCF1A6}" type="presParOf" srcId="{F2B7EE79-E471-4A0F-9822-E053C4519A2B}" destId="{6AD68F5A-E9E2-46C0-97AB-E78F0252E83F}" srcOrd="0" destOrd="0" presId="urn:microsoft.com/office/officeart/2005/8/layout/cycle8"/>
    <dgm:cxn modelId="{E7503C22-9670-4E8B-876B-7D1D860DDC55}" type="presParOf" srcId="{F2B7EE79-E471-4A0F-9822-E053C4519A2B}" destId="{D49D5693-0CC9-41F5-8B99-345FAD996DCC}" srcOrd="1" destOrd="0" presId="urn:microsoft.com/office/officeart/2005/8/layout/cycle8"/>
    <dgm:cxn modelId="{41E9416E-B734-434D-979E-D2DD14A05556}" type="presParOf" srcId="{F2B7EE79-E471-4A0F-9822-E053C4519A2B}" destId="{99C5D019-1710-441B-94F7-3BB7D08A3BE0}" srcOrd="2" destOrd="0" presId="urn:microsoft.com/office/officeart/2005/8/layout/cycle8"/>
    <dgm:cxn modelId="{7E94A866-B3DF-4EC0-97BD-CFA7E6359C4D}" type="presParOf" srcId="{F2B7EE79-E471-4A0F-9822-E053C4519A2B}" destId="{FA8DBCCE-991F-4108-A82B-7E6AB0ACC7B5}" srcOrd="3" destOrd="0" presId="urn:microsoft.com/office/officeart/2005/8/layout/cycle8"/>
    <dgm:cxn modelId="{B35CE367-44F1-4B9C-8EF7-CB7FA58232E6}" type="presParOf" srcId="{F2B7EE79-E471-4A0F-9822-E053C4519A2B}" destId="{508123A3-127E-4857-962A-540D9C5E7715}" srcOrd="4" destOrd="0" presId="urn:microsoft.com/office/officeart/2005/8/layout/cycle8"/>
    <dgm:cxn modelId="{14BB239E-569A-4DCB-90FB-A8C004CC3E30}" type="presParOf" srcId="{F2B7EE79-E471-4A0F-9822-E053C4519A2B}" destId="{61A35668-35D4-430D-A1B7-72EA5033C7C1}" srcOrd="5" destOrd="0" presId="urn:microsoft.com/office/officeart/2005/8/layout/cycle8"/>
    <dgm:cxn modelId="{400BDA87-2B91-426C-A6D7-787E0469F978}" type="presParOf" srcId="{F2B7EE79-E471-4A0F-9822-E053C4519A2B}" destId="{37B4D1FF-D361-4D24-B537-110CDD0FB43A}" srcOrd="6" destOrd="0" presId="urn:microsoft.com/office/officeart/2005/8/layout/cycle8"/>
    <dgm:cxn modelId="{923801D0-6877-49C9-968B-F829E57E2EC0}" type="presParOf" srcId="{F2B7EE79-E471-4A0F-9822-E053C4519A2B}" destId="{0751A51C-921E-441B-82C6-F02835793F09}" srcOrd="7" destOrd="0" presId="urn:microsoft.com/office/officeart/2005/8/layout/cycle8"/>
    <dgm:cxn modelId="{5F92B4A3-EA0A-4186-862B-B7B563E43743}" type="presParOf" srcId="{F2B7EE79-E471-4A0F-9822-E053C4519A2B}" destId="{F2BECC7E-43EC-4D9F-8051-83EE96778B22}" srcOrd="8" destOrd="0" presId="urn:microsoft.com/office/officeart/2005/8/layout/cycle8"/>
    <dgm:cxn modelId="{8834343C-5E4D-4DBC-A0DE-83EADFAF3A75}" type="presParOf" srcId="{F2B7EE79-E471-4A0F-9822-E053C4519A2B}" destId="{DB1D366A-C006-45E1-A107-9849EDAD85CA}" srcOrd="9" destOrd="0" presId="urn:microsoft.com/office/officeart/2005/8/layout/cycle8"/>
    <dgm:cxn modelId="{E73E369E-2B3A-4E0B-AA5E-CE0001ADB499}" type="presParOf" srcId="{F2B7EE79-E471-4A0F-9822-E053C4519A2B}" destId="{151F37C4-C004-4E4D-9DDF-2AB8DB7DCD06}" srcOrd="10" destOrd="0" presId="urn:microsoft.com/office/officeart/2005/8/layout/cycle8"/>
    <dgm:cxn modelId="{382152EB-AA21-460D-A9AD-748BB5B1875C}" type="presParOf" srcId="{F2B7EE79-E471-4A0F-9822-E053C4519A2B}" destId="{9AB8C8B9-B6C1-426A-A039-1FFA7E01A2B6}" srcOrd="11" destOrd="0" presId="urn:microsoft.com/office/officeart/2005/8/layout/cycle8"/>
    <dgm:cxn modelId="{ED5382A0-09D6-4846-83FB-6F474EE7705C}" type="presParOf" srcId="{F2B7EE79-E471-4A0F-9822-E053C4519A2B}" destId="{74CC464D-6F0D-41D9-8C94-7B16FF956030}" srcOrd="12" destOrd="0" presId="urn:microsoft.com/office/officeart/2005/8/layout/cycle8"/>
    <dgm:cxn modelId="{85473450-EC5A-4731-A872-17CAD4C904FE}" type="presParOf" srcId="{F2B7EE79-E471-4A0F-9822-E053C4519A2B}" destId="{B5460EFD-6A77-4A12-BCA1-06AB678EF01B}" srcOrd="13" destOrd="0" presId="urn:microsoft.com/office/officeart/2005/8/layout/cycle8"/>
    <dgm:cxn modelId="{F82BC252-BC34-4913-BD16-F854557F9F46}" type="presParOf" srcId="{F2B7EE79-E471-4A0F-9822-E053C4519A2B}" destId="{12601DA7-2099-4C0C-8250-7C486D9AACF3}" srcOrd="14" destOrd="0" presId="urn:microsoft.com/office/officeart/2005/8/layout/cycle8"/>
    <dgm:cxn modelId="{F6EEF8DD-B5DC-4C33-A97B-5DDFA6817675}" type="presParOf" srcId="{F2B7EE79-E471-4A0F-9822-E053C4519A2B}" destId="{F12F8D3D-9B75-4C62-A239-9CAEDE9CBF66}" srcOrd="15" destOrd="0" presId="urn:microsoft.com/office/officeart/2005/8/layout/cycle8"/>
    <dgm:cxn modelId="{4D5EE13F-29CD-4E63-9EA5-52007EA38919}" type="presParOf" srcId="{F2B7EE79-E471-4A0F-9822-E053C4519A2B}" destId="{735618AA-0012-4534-8597-EB9DB4BC0749}" srcOrd="16" destOrd="0" presId="urn:microsoft.com/office/officeart/2005/8/layout/cycle8"/>
    <dgm:cxn modelId="{3C5527F1-CEEC-4C1B-9E30-04091291DDA0}" type="presParOf" srcId="{F2B7EE79-E471-4A0F-9822-E053C4519A2B}" destId="{E9271570-E080-47BE-9D8D-356FA588C13B}" srcOrd="17" destOrd="0" presId="urn:microsoft.com/office/officeart/2005/8/layout/cycle8"/>
    <dgm:cxn modelId="{DAC6EEB9-5FEA-4F3B-A552-ABEF8CC7AC49}" type="presParOf" srcId="{F2B7EE79-E471-4A0F-9822-E053C4519A2B}" destId="{51A309D1-06C2-41FF-82F8-D4445E66FBC7}" srcOrd="18" destOrd="0" presId="urn:microsoft.com/office/officeart/2005/8/layout/cycle8"/>
    <dgm:cxn modelId="{E1706E4C-D409-433E-A908-1E943789C3F8}" type="presParOf" srcId="{F2B7EE79-E471-4A0F-9822-E053C4519A2B}" destId="{A7127ED1-82D0-4476-AA1F-D73FCCDB621E}" srcOrd="19" destOrd="0" presId="urn:microsoft.com/office/officeart/2005/8/layout/cycle8"/>
    <dgm:cxn modelId="{2ABF3A8A-C30C-48E9-B30E-5CA0F22ADB69}" type="presParOf" srcId="{F2B7EE79-E471-4A0F-9822-E053C4519A2B}" destId="{72479B48-6A8E-448D-9238-ACC917C458B4}" srcOrd="20" destOrd="0" presId="urn:microsoft.com/office/officeart/2005/8/layout/cycle8"/>
    <dgm:cxn modelId="{5083694E-8371-41E9-92FB-9C4F7FB9031B}" type="presParOf" srcId="{F2B7EE79-E471-4A0F-9822-E053C4519A2B}" destId="{622FA588-6D73-4B55-82AA-E132EE81241E}" srcOrd="21" destOrd="0" presId="urn:microsoft.com/office/officeart/2005/8/layout/cycle8"/>
    <dgm:cxn modelId="{F2DA46FF-3B37-4C9A-BF5F-5A64227816B6}" type="presParOf" srcId="{F2B7EE79-E471-4A0F-9822-E053C4519A2B}" destId="{C91A7432-0978-487B-AF5F-0705BD637169}" srcOrd="22" destOrd="0" presId="urn:microsoft.com/office/officeart/2005/8/layout/cycle8"/>
    <dgm:cxn modelId="{B7BE3FF8-F6F2-416D-880E-1AC026D06CFC}" type="presParOf" srcId="{F2B7EE79-E471-4A0F-9822-E053C4519A2B}" destId="{1370A954-D45F-4909-A93D-5899F99A9C25}" srcOrd="23" destOrd="0" presId="urn:microsoft.com/office/officeart/2005/8/layout/cycle8"/>
    <dgm:cxn modelId="{956C6783-01B0-4D6A-8F37-4D4A3E85C382}" type="presParOf" srcId="{F2B7EE79-E471-4A0F-9822-E053C4519A2B}" destId="{5DB1E9B8-6739-41B9-A611-6A42954EA456}" srcOrd="24" destOrd="0" presId="urn:microsoft.com/office/officeart/2005/8/layout/cycle8"/>
    <dgm:cxn modelId="{5DD5BDBF-1869-43FA-8F17-8C5AE1801F1D}" type="presParOf" srcId="{F2B7EE79-E471-4A0F-9822-E053C4519A2B}" destId="{47334FCB-7859-4BEF-A1BF-365078023C9D}" srcOrd="25" destOrd="0" presId="urn:microsoft.com/office/officeart/2005/8/layout/cycle8"/>
    <dgm:cxn modelId="{1E9A7A9B-24A1-4AB2-9FFD-0B5FC0580041}" type="presParOf" srcId="{F2B7EE79-E471-4A0F-9822-E053C4519A2B}" destId="{3806527B-D601-44EF-A158-AC4DCF861B85}" srcOrd="26" destOrd="0" presId="urn:microsoft.com/office/officeart/2005/8/layout/cycle8"/>
    <dgm:cxn modelId="{D609AE08-F9B9-40B5-A2D9-38BE7949A816}" type="presParOf" srcId="{F2B7EE79-E471-4A0F-9822-E053C4519A2B}" destId="{142C2D72-1204-44FB-AF2B-9F49A9C8C902}" srcOrd="27" destOrd="0" presId="urn:microsoft.com/office/officeart/2005/8/layout/cycle8"/>
    <dgm:cxn modelId="{B69A266D-370B-4730-AE7C-CAFA25986200}" type="presParOf" srcId="{F2B7EE79-E471-4A0F-9822-E053C4519A2B}" destId="{E786DAE7-06E7-43B5-8942-1CEF0D6EFAAB}" srcOrd="28" destOrd="0" presId="urn:microsoft.com/office/officeart/2005/8/layout/cycle8"/>
    <dgm:cxn modelId="{5205D297-01C2-4B79-AC80-52F8F2784B8D}" type="presParOf" srcId="{F2B7EE79-E471-4A0F-9822-E053C4519A2B}" destId="{C90F0744-AE8F-4CF4-B87E-D0209F3F9288}" srcOrd="29" destOrd="0" presId="urn:microsoft.com/office/officeart/2005/8/layout/cycle8"/>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9A46E38-A9B3-4F15-B492-D7F715688969}" type="doc">
      <dgm:prSet loTypeId="urn:microsoft.com/office/officeart/2005/8/layout/cycle8" loCatId="cycle" qsTypeId="urn:microsoft.com/office/officeart/2005/8/quickstyle/simple5" qsCatId="simple" csTypeId="urn:microsoft.com/office/officeart/2005/8/colors/colorful1#8" csCatId="colorful" phldr="1"/>
      <dgm:spPr/>
    </dgm:pt>
    <dgm:pt modelId="{F15E12A9-867A-42E8-AD56-81ABF81A1DDC}">
      <dgm:prSet phldrT="[Text]" custT="1"/>
      <dgm:spPr/>
      <dgm:t>
        <a:bodyPr/>
        <a:lstStyle/>
        <a:p>
          <a:r>
            <a:rPr lang="en-US" sz="600" dirty="0" smtClean="0"/>
            <a:t>Event v Meeting</a:t>
          </a:r>
          <a:endParaRPr lang="en-US" sz="600" dirty="0"/>
        </a:p>
      </dgm:t>
    </dgm:pt>
    <dgm:pt modelId="{5A8F821F-F1AC-4DFA-BFBD-456272CBC835}" type="parTrans" cxnId="{AF51968F-4C88-4296-86ED-2D8E4F6CA2BB}">
      <dgm:prSet/>
      <dgm:spPr/>
      <dgm:t>
        <a:bodyPr/>
        <a:lstStyle/>
        <a:p>
          <a:endParaRPr lang="en-US" sz="600"/>
        </a:p>
      </dgm:t>
    </dgm:pt>
    <dgm:pt modelId="{74FBC3BB-DB8E-4CAD-9170-3DBA16BFE8D9}" type="sibTrans" cxnId="{AF51968F-4C88-4296-86ED-2D8E4F6CA2BB}">
      <dgm:prSet/>
      <dgm:spPr/>
      <dgm:t>
        <a:bodyPr/>
        <a:lstStyle/>
        <a:p>
          <a:endParaRPr lang="en-US" sz="600"/>
        </a:p>
      </dgm:t>
    </dgm:pt>
    <dgm:pt modelId="{9706439E-302E-451A-8372-B4B0344585A2}">
      <dgm:prSet phldrT="[Text]" custT="1"/>
      <dgm:spPr/>
      <dgm:t>
        <a:bodyPr/>
        <a:lstStyle/>
        <a:p>
          <a:r>
            <a:rPr lang="en-US" sz="600" dirty="0" smtClean="0"/>
            <a:t>Setup Event</a:t>
          </a:r>
          <a:endParaRPr lang="en-US" sz="600" dirty="0"/>
        </a:p>
      </dgm:t>
    </dgm:pt>
    <dgm:pt modelId="{7E5267BA-93BA-4359-8379-E6741D4847E3}" type="parTrans" cxnId="{25A253A1-34FC-45C6-BED8-98822C13ECD1}">
      <dgm:prSet/>
      <dgm:spPr/>
      <dgm:t>
        <a:bodyPr/>
        <a:lstStyle/>
        <a:p>
          <a:endParaRPr lang="en-US" sz="600"/>
        </a:p>
      </dgm:t>
    </dgm:pt>
    <dgm:pt modelId="{00740E4A-D9D0-4543-8D59-462CAFEC352C}" type="sibTrans" cxnId="{25A253A1-34FC-45C6-BED8-98822C13ECD1}">
      <dgm:prSet/>
      <dgm:spPr/>
      <dgm:t>
        <a:bodyPr/>
        <a:lstStyle/>
        <a:p>
          <a:endParaRPr lang="en-US" sz="600"/>
        </a:p>
      </dgm:t>
    </dgm:pt>
    <dgm:pt modelId="{781E964B-03DE-4198-A61C-B8F69435CAD7}">
      <dgm:prSet phldrT="[Text]" custT="1"/>
      <dgm:spPr/>
      <dgm:t>
        <a:bodyPr/>
        <a:lstStyle/>
        <a:p>
          <a:r>
            <a:rPr lang="en-US" sz="500" dirty="0" smtClean="0"/>
            <a:t>Invite &amp; Register</a:t>
          </a:r>
          <a:endParaRPr lang="en-US" sz="500" dirty="0"/>
        </a:p>
      </dgm:t>
    </dgm:pt>
    <dgm:pt modelId="{D996D015-CB8E-476E-B9BF-C406AB9991BD}" type="parTrans" cxnId="{DB6C029E-17F1-41B3-9429-E4CB2CFBE8C4}">
      <dgm:prSet/>
      <dgm:spPr/>
      <dgm:t>
        <a:bodyPr/>
        <a:lstStyle/>
        <a:p>
          <a:endParaRPr lang="en-US" sz="600"/>
        </a:p>
      </dgm:t>
    </dgm:pt>
    <dgm:pt modelId="{7A5065EC-1B19-404F-BEAC-748F46AFF8D9}" type="sibTrans" cxnId="{DB6C029E-17F1-41B3-9429-E4CB2CFBE8C4}">
      <dgm:prSet/>
      <dgm:spPr/>
      <dgm:t>
        <a:bodyPr/>
        <a:lstStyle/>
        <a:p>
          <a:endParaRPr lang="en-US" sz="600"/>
        </a:p>
      </dgm:t>
    </dgm:pt>
    <dgm:pt modelId="{3F25A708-1424-4084-BE3F-457F95742C31}">
      <dgm:prSet phldrT="[Text]" custT="1"/>
      <dgm:spPr/>
      <dgm:t>
        <a:bodyPr/>
        <a:lstStyle/>
        <a:p>
          <a:pPr algn="r"/>
          <a:r>
            <a:rPr lang="en-US" sz="500" dirty="0" smtClean="0"/>
            <a:t>Content &amp;Reports</a:t>
          </a:r>
          <a:endParaRPr lang="en-US" sz="500" dirty="0"/>
        </a:p>
      </dgm:t>
    </dgm:pt>
    <dgm:pt modelId="{554F247F-2ECF-455D-B888-F63A4DF1C395}" type="parTrans" cxnId="{63A70C96-A33C-4957-9CBC-23B454F21F8A}">
      <dgm:prSet/>
      <dgm:spPr/>
      <dgm:t>
        <a:bodyPr/>
        <a:lstStyle/>
        <a:p>
          <a:endParaRPr lang="en-US" sz="600"/>
        </a:p>
      </dgm:t>
    </dgm:pt>
    <dgm:pt modelId="{664CDACD-3A18-4480-9CFC-2580A06102AF}" type="sibTrans" cxnId="{63A70C96-A33C-4957-9CBC-23B454F21F8A}">
      <dgm:prSet/>
      <dgm:spPr/>
      <dgm:t>
        <a:bodyPr/>
        <a:lstStyle/>
        <a:p>
          <a:endParaRPr lang="en-US" sz="600"/>
        </a:p>
      </dgm:t>
    </dgm:pt>
    <dgm:pt modelId="{4985001D-99FB-4CEE-8032-6C3CFA5BAB1A}">
      <dgm:prSet phldrT="[Text]" custT="1"/>
      <dgm:spPr/>
      <dgm:t>
        <a:bodyPr/>
        <a:lstStyle/>
        <a:p>
          <a:r>
            <a:rPr lang="en-US" sz="500" dirty="0" smtClean="0"/>
            <a:t>Feedback &amp; Fixes</a:t>
          </a:r>
          <a:endParaRPr lang="en-US" sz="500" dirty="0"/>
        </a:p>
      </dgm:t>
    </dgm:pt>
    <dgm:pt modelId="{E9064C76-B0DE-47B0-9A6A-862EDDA558EF}" type="parTrans" cxnId="{2643A041-9ED8-4D14-BC84-C8EE27B8C638}">
      <dgm:prSet/>
      <dgm:spPr/>
      <dgm:t>
        <a:bodyPr/>
        <a:lstStyle/>
        <a:p>
          <a:endParaRPr lang="en-US" sz="600"/>
        </a:p>
      </dgm:t>
    </dgm:pt>
    <dgm:pt modelId="{5B125A51-9B75-4179-BEDE-B38202FA1A5F}" type="sibTrans" cxnId="{2643A041-9ED8-4D14-BC84-C8EE27B8C638}">
      <dgm:prSet/>
      <dgm:spPr/>
      <dgm:t>
        <a:bodyPr/>
        <a:lstStyle/>
        <a:p>
          <a:endParaRPr lang="en-US" sz="600"/>
        </a:p>
      </dgm:t>
    </dgm:pt>
    <dgm:pt modelId="{EC43EA5B-D303-4DF5-95E6-F6C29B8F90A1}" type="pres">
      <dgm:prSet presAssocID="{F9A46E38-A9B3-4F15-B492-D7F715688969}" presName="compositeShape" presStyleCnt="0">
        <dgm:presLayoutVars>
          <dgm:chMax val="7"/>
          <dgm:dir/>
          <dgm:resizeHandles val="exact"/>
        </dgm:presLayoutVars>
      </dgm:prSet>
      <dgm:spPr/>
    </dgm:pt>
    <dgm:pt modelId="{4B043FE6-44F5-4971-9334-A238EF22D17A}" type="pres">
      <dgm:prSet presAssocID="{F9A46E38-A9B3-4F15-B492-D7F715688969}" presName="wedge1" presStyleLbl="node1" presStyleIdx="0" presStyleCnt="5"/>
      <dgm:spPr/>
      <dgm:t>
        <a:bodyPr/>
        <a:lstStyle/>
        <a:p>
          <a:endParaRPr lang="en-US"/>
        </a:p>
      </dgm:t>
    </dgm:pt>
    <dgm:pt modelId="{7E4647F3-D66D-489A-B87C-59915BF696B6}" type="pres">
      <dgm:prSet presAssocID="{F9A46E38-A9B3-4F15-B492-D7F715688969}" presName="dummy1a" presStyleCnt="0"/>
      <dgm:spPr/>
    </dgm:pt>
    <dgm:pt modelId="{7F284500-7CA7-4BA5-A847-8DF5C22234E7}" type="pres">
      <dgm:prSet presAssocID="{F9A46E38-A9B3-4F15-B492-D7F715688969}" presName="dummy1b" presStyleCnt="0"/>
      <dgm:spPr/>
    </dgm:pt>
    <dgm:pt modelId="{409AEC58-F67F-42EB-96AF-AB65B19BBD4F}" type="pres">
      <dgm:prSet presAssocID="{F9A46E38-A9B3-4F15-B492-D7F715688969}" presName="wedge1Tx" presStyleLbl="node1" presStyleIdx="0" presStyleCnt="5">
        <dgm:presLayoutVars>
          <dgm:chMax val="0"/>
          <dgm:chPref val="0"/>
          <dgm:bulletEnabled val="1"/>
        </dgm:presLayoutVars>
      </dgm:prSet>
      <dgm:spPr/>
      <dgm:t>
        <a:bodyPr/>
        <a:lstStyle/>
        <a:p>
          <a:endParaRPr lang="en-US"/>
        </a:p>
      </dgm:t>
    </dgm:pt>
    <dgm:pt modelId="{CBBF036E-B17C-4C63-898C-BF0D16B98B83}" type="pres">
      <dgm:prSet presAssocID="{F9A46E38-A9B3-4F15-B492-D7F715688969}" presName="wedge2" presStyleLbl="node1" presStyleIdx="1" presStyleCnt="5"/>
      <dgm:spPr/>
      <dgm:t>
        <a:bodyPr/>
        <a:lstStyle/>
        <a:p>
          <a:endParaRPr lang="en-US"/>
        </a:p>
      </dgm:t>
    </dgm:pt>
    <dgm:pt modelId="{0E3B94FB-570F-41F9-9FF6-80AF6C3E1FF5}" type="pres">
      <dgm:prSet presAssocID="{F9A46E38-A9B3-4F15-B492-D7F715688969}" presName="dummy2a" presStyleCnt="0"/>
      <dgm:spPr/>
    </dgm:pt>
    <dgm:pt modelId="{BC27BE28-732A-44B7-A942-984BC707E95C}" type="pres">
      <dgm:prSet presAssocID="{F9A46E38-A9B3-4F15-B492-D7F715688969}" presName="dummy2b" presStyleCnt="0"/>
      <dgm:spPr/>
    </dgm:pt>
    <dgm:pt modelId="{88DB334D-9008-42DE-9C3F-AF458029F0C5}" type="pres">
      <dgm:prSet presAssocID="{F9A46E38-A9B3-4F15-B492-D7F715688969}" presName="wedge2Tx" presStyleLbl="node1" presStyleIdx="1" presStyleCnt="5">
        <dgm:presLayoutVars>
          <dgm:chMax val="0"/>
          <dgm:chPref val="0"/>
          <dgm:bulletEnabled val="1"/>
        </dgm:presLayoutVars>
      </dgm:prSet>
      <dgm:spPr/>
      <dgm:t>
        <a:bodyPr/>
        <a:lstStyle/>
        <a:p>
          <a:endParaRPr lang="en-US"/>
        </a:p>
      </dgm:t>
    </dgm:pt>
    <dgm:pt modelId="{8FE21806-1011-4850-B4A6-863AA27B2610}" type="pres">
      <dgm:prSet presAssocID="{F9A46E38-A9B3-4F15-B492-D7F715688969}" presName="wedge3" presStyleLbl="node1" presStyleIdx="2" presStyleCnt="5"/>
      <dgm:spPr/>
      <dgm:t>
        <a:bodyPr/>
        <a:lstStyle/>
        <a:p>
          <a:endParaRPr lang="en-US"/>
        </a:p>
      </dgm:t>
    </dgm:pt>
    <dgm:pt modelId="{5772F792-39BB-4293-BD08-57C6C69A20ED}" type="pres">
      <dgm:prSet presAssocID="{F9A46E38-A9B3-4F15-B492-D7F715688969}" presName="dummy3a" presStyleCnt="0"/>
      <dgm:spPr/>
    </dgm:pt>
    <dgm:pt modelId="{0330661E-E41A-4217-ADAD-3B166124EE15}" type="pres">
      <dgm:prSet presAssocID="{F9A46E38-A9B3-4F15-B492-D7F715688969}" presName="dummy3b" presStyleCnt="0"/>
      <dgm:spPr/>
    </dgm:pt>
    <dgm:pt modelId="{D7AD829A-5D41-4030-8E47-4FB25FB2D695}" type="pres">
      <dgm:prSet presAssocID="{F9A46E38-A9B3-4F15-B492-D7F715688969}" presName="wedge3Tx" presStyleLbl="node1" presStyleIdx="2" presStyleCnt="5">
        <dgm:presLayoutVars>
          <dgm:chMax val="0"/>
          <dgm:chPref val="0"/>
          <dgm:bulletEnabled val="1"/>
        </dgm:presLayoutVars>
      </dgm:prSet>
      <dgm:spPr/>
      <dgm:t>
        <a:bodyPr/>
        <a:lstStyle/>
        <a:p>
          <a:endParaRPr lang="en-US"/>
        </a:p>
      </dgm:t>
    </dgm:pt>
    <dgm:pt modelId="{14184B00-B0CF-4085-BCD4-95F3032ECA3B}" type="pres">
      <dgm:prSet presAssocID="{F9A46E38-A9B3-4F15-B492-D7F715688969}" presName="wedge4" presStyleLbl="node1" presStyleIdx="3" presStyleCnt="5"/>
      <dgm:spPr/>
      <dgm:t>
        <a:bodyPr/>
        <a:lstStyle/>
        <a:p>
          <a:endParaRPr lang="en-US"/>
        </a:p>
      </dgm:t>
    </dgm:pt>
    <dgm:pt modelId="{E8D3F0FD-05BB-48D3-90DB-5EDA0665C201}" type="pres">
      <dgm:prSet presAssocID="{F9A46E38-A9B3-4F15-B492-D7F715688969}" presName="dummy4a" presStyleCnt="0"/>
      <dgm:spPr/>
    </dgm:pt>
    <dgm:pt modelId="{DFA5C762-96AD-45F0-9A2F-134FC6B5BE65}" type="pres">
      <dgm:prSet presAssocID="{F9A46E38-A9B3-4F15-B492-D7F715688969}" presName="dummy4b" presStyleCnt="0"/>
      <dgm:spPr/>
    </dgm:pt>
    <dgm:pt modelId="{110D158E-9ED6-4FA2-8F72-4835B3DAF5E0}" type="pres">
      <dgm:prSet presAssocID="{F9A46E38-A9B3-4F15-B492-D7F715688969}" presName="wedge4Tx" presStyleLbl="node1" presStyleIdx="3" presStyleCnt="5">
        <dgm:presLayoutVars>
          <dgm:chMax val="0"/>
          <dgm:chPref val="0"/>
          <dgm:bulletEnabled val="1"/>
        </dgm:presLayoutVars>
      </dgm:prSet>
      <dgm:spPr/>
      <dgm:t>
        <a:bodyPr/>
        <a:lstStyle/>
        <a:p>
          <a:endParaRPr lang="en-US"/>
        </a:p>
      </dgm:t>
    </dgm:pt>
    <dgm:pt modelId="{6EA9A636-C9DF-4497-8296-91471FB3DE7C}" type="pres">
      <dgm:prSet presAssocID="{F9A46E38-A9B3-4F15-B492-D7F715688969}" presName="wedge5" presStyleLbl="node1" presStyleIdx="4" presStyleCnt="5"/>
      <dgm:spPr/>
      <dgm:t>
        <a:bodyPr/>
        <a:lstStyle/>
        <a:p>
          <a:endParaRPr lang="en-US"/>
        </a:p>
      </dgm:t>
    </dgm:pt>
    <dgm:pt modelId="{B2EAB6D2-1B5B-427C-8990-F98189812051}" type="pres">
      <dgm:prSet presAssocID="{F9A46E38-A9B3-4F15-B492-D7F715688969}" presName="dummy5a" presStyleCnt="0"/>
      <dgm:spPr/>
    </dgm:pt>
    <dgm:pt modelId="{84707095-BFE9-4AD2-AF85-9916CE71DB42}" type="pres">
      <dgm:prSet presAssocID="{F9A46E38-A9B3-4F15-B492-D7F715688969}" presName="dummy5b" presStyleCnt="0"/>
      <dgm:spPr/>
    </dgm:pt>
    <dgm:pt modelId="{79329E95-921C-45A9-8F5D-88CE56EAB5E6}" type="pres">
      <dgm:prSet presAssocID="{F9A46E38-A9B3-4F15-B492-D7F715688969}" presName="wedge5Tx" presStyleLbl="node1" presStyleIdx="4" presStyleCnt="5">
        <dgm:presLayoutVars>
          <dgm:chMax val="0"/>
          <dgm:chPref val="0"/>
          <dgm:bulletEnabled val="1"/>
        </dgm:presLayoutVars>
      </dgm:prSet>
      <dgm:spPr/>
      <dgm:t>
        <a:bodyPr/>
        <a:lstStyle/>
        <a:p>
          <a:endParaRPr lang="en-US"/>
        </a:p>
      </dgm:t>
    </dgm:pt>
    <dgm:pt modelId="{A6C5D34B-11F7-40AF-8252-1B0047F098A4}" type="pres">
      <dgm:prSet presAssocID="{74FBC3BB-DB8E-4CAD-9170-3DBA16BFE8D9}" presName="arrowWedge1" presStyleLbl="fgSibTrans2D1" presStyleIdx="0" presStyleCnt="5"/>
      <dgm:spPr/>
    </dgm:pt>
    <dgm:pt modelId="{CD16B1CF-4E72-4221-8850-996ACB78F0C7}" type="pres">
      <dgm:prSet presAssocID="{00740E4A-D9D0-4543-8D59-462CAFEC352C}" presName="arrowWedge2" presStyleLbl="fgSibTrans2D1" presStyleIdx="1" presStyleCnt="5"/>
      <dgm:spPr/>
    </dgm:pt>
    <dgm:pt modelId="{CDC7A1D4-17D6-40DC-9DED-9E409EC065B4}" type="pres">
      <dgm:prSet presAssocID="{7A5065EC-1B19-404F-BEAC-748F46AFF8D9}" presName="arrowWedge3" presStyleLbl="fgSibTrans2D1" presStyleIdx="2" presStyleCnt="5"/>
      <dgm:spPr/>
    </dgm:pt>
    <dgm:pt modelId="{EC1037BC-1AF8-4A99-947F-DCD7228AD4A6}" type="pres">
      <dgm:prSet presAssocID="{664CDACD-3A18-4480-9CFC-2580A06102AF}" presName="arrowWedge4" presStyleLbl="fgSibTrans2D1" presStyleIdx="3" presStyleCnt="5"/>
      <dgm:spPr/>
    </dgm:pt>
    <dgm:pt modelId="{D2F7779B-0A78-46C4-B387-DABA1D2971B4}" type="pres">
      <dgm:prSet presAssocID="{5B125A51-9B75-4179-BEDE-B38202FA1A5F}" presName="arrowWedge5" presStyleLbl="fgSibTrans2D1" presStyleIdx="4" presStyleCnt="5"/>
      <dgm:spPr/>
    </dgm:pt>
  </dgm:ptLst>
  <dgm:cxnLst>
    <dgm:cxn modelId="{7F22E63A-AE99-4B35-BEE8-1ECCF59E8A94}" type="presOf" srcId="{3F25A708-1424-4084-BE3F-457F95742C31}" destId="{14184B00-B0CF-4085-BCD4-95F3032ECA3B}" srcOrd="0" destOrd="0" presId="urn:microsoft.com/office/officeart/2005/8/layout/cycle8"/>
    <dgm:cxn modelId="{AFD1E228-61BA-448B-93F4-25A2CE6E7147}" type="presOf" srcId="{F9A46E38-A9B3-4F15-B492-D7F715688969}" destId="{EC43EA5B-D303-4DF5-95E6-F6C29B8F90A1}" srcOrd="0" destOrd="0" presId="urn:microsoft.com/office/officeart/2005/8/layout/cycle8"/>
    <dgm:cxn modelId="{DB6C029E-17F1-41B3-9429-E4CB2CFBE8C4}" srcId="{F9A46E38-A9B3-4F15-B492-D7F715688969}" destId="{781E964B-03DE-4198-A61C-B8F69435CAD7}" srcOrd="2" destOrd="0" parTransId="{D996D015-CB8E-476E-B9BF-C406AB9991BD}" sibTransId="{7A5065EC-1B19-404F-BEAC-748F46AFF8D9}"/>
    <dgm:cxn modelId="{814AC2D1-9855-487A-BB94-BD144EC0F699}" type="presOf" srcId="{9706439E-302E-451A-8372-B4B0344585A2}" destId="{CBBF036E-B17C-4C63-898C-BF0D16B98B83}" srcOrd="0" destOrd="0" presId="urn:microsoft.com/office/officeart/2005/8/layout/cycle8"/>
    <dgm:cxn modelId="{DBA4552D-6FEC-41FA-9ABB-42E9ABCA8716}" type="presOf" srcId="{F15E12A9-867A-42E8-AD56-81ABF81A1DDC}" destId="{4B043FE6-44F5-4971-9334-A238EF22D17A}" srcOrd="0" destOrd="0" presId="urn:microsoft.com/office/officeart/2005/8/layout/cycle8"/>
    <dgm:cxn modelId="{3CDAD016-71C9-4FBF-9C18-7530133FCEEA}" type="presOf" srcId="{781E964B-03DE-4198-A61C-B8F69435CAD7}" destId="{D7AD829A-5D41-4030-8E47-4FB25FB2D695}" srcOrd="1" destOrd="0" presId="urn:microsoft.com/office/officeart/2005/8/layout/cycle8"/>
    <dgm:cxn modelId="{ADA72519-8B11-4DA8-84EA-1CD738FA3943}" type="presOf" srcId="{4985001D-99FB-4CEE-8032-6C3CFA5BAB1A}" destId="{6EA9A636-C9DF-4497-8296-91471FB3DE7C}" srcOrd="0" destOrd="0" presId="urn:microsoft.com/office/officeart/2005/8/layout/cycle8"/>
    <dgm:cxn modelId="{F5C8F3EE-F940-4153-963C-AEE985F26765}" type="presOf" srcId="{9706439E-302E-451A-8372-B4B0344585A2}" destId="{88DB334D-9008-42DE-9C3F-AF458029F0C5}" srcOrd="1" destOrd="0" presId="urn:microsoft.com/office/officeart/2005/8/layout/cycle8"/>
    <dgm:cxn modelId="{63A70C96-A33C-4957-9CBC-23B454F21F8A}" srcId="{F9A46E38-A9B3-4F15-B492-D7F715688969}" destId="{3F25A708-1424-4084-BE3F-457F95742C31}" srcOrd="3" destOrd="0" parTransId="{554F247F-2ECF-455D-B888-F63A4DF1C395}" sibTransId="{664CDACD-3A18-4480-9CFC-2580A06102AF}"/>
    <dgm:cxn modelId="{A0DDDACB-BF65-41EC-AAE2-F7515E12017B}" type="presOf" srcId="{3F25A708-1424-4084-BE3F-457F95742C31}" destId="{110D158E-9ED6-4FA2-8F72-4835B3DAF5E0}" srcOrd="1" destOrd="0" presId="urn:microsoft.com/office/officeart/2005/8/layout/cycle8"/>
    <dgm:cxn modelId="{F84C5D74-70E8-4A55-BD36-633EF6BAA7F3}" type="presOf" srcId="{4985001D-99FB-4CEE-8032-6C3CFA5BAB1A}" destId="{79329E95-921C-45A9-8F5D-88CE56EAB5E6}" srcOrd="1" destOrd="0" presId="urn:microsoft.com/office/officeart/2005/8/layout/cycle8"/>
    <dgm:cxn modelId="{95F94776-16DE-485B-9722-E9DF3D76294A}" type="presOf" srcId="{F15E12A9-867A-42E8-AD56-81ABF81A1DDC}" destId="{409AEC58-F67F-42EB-96AF-AB65B19BBD4F}" srcOrd="1" destOrd="0" presId="urn:microsoft.com/office/officeart/2005/8/layout/cycle8"/>
    <dgm:cxn modelId="{25A253A1-34FC-45C6-BED8-98822C13ECD1}" srcId="{F9A46E38-A9B3-4F15-B492-D7F715688969}" destId="{9706439E-302E-451A-8372-B4B0344585A2}" srcOrd="1" destOrd="0" parTransId="{7E5267BA-93BA-4359-8379-E6741D4847E3}" sibTransId="{00740E4A-D9D0-4543-8D59-462CAFEC352C}"/>
    <dgm:cxn modelId="{2643A041-9ED8-4D14-BC84-C8EE27B8C638}" srcId="{F9A46E38-A9B3-4F15-B492-D7F715688969}" destId="{4985001D-99FB-4CEE-8032-6C3CFA5BAB1A}" srcOrd="4" destOrd="0" parTransId="{E9064C76-B0DE-47B0-9A6A-862EDDA558EF}" sibTransId="{5B125A51-9B75-4179-BEDE-B38202FA1A5F}"/>
    <dgm:cxn modelId="{BA2C7CEC-7629-4DC9-8812-3D3CE19B0CE5}" type="presOf" srcId="{781E964B-03DE-4198-A61C-B8F69435CAD7}" destId="{8FE21806-1011-4850-B4A6-863AA27B2610}" srcOrd="0" destOrd="0" presId="urn:microsoft.com/office/officeart/2005/8/layout/cycle8"/>
    <dgm:cxn modelId="{AF51968F-4C88-4296-86ED-2D8E4F6CA2BB}" srcId="{F9A46E38-A9B3-4F15-B492-D7F715688969}" destId="{F15E12A9-867A-42E8-AD56-81ABF81A1DDC}" srcOrd="0" destOrd="0" parTransId="{5A8F821F-F1AC-4DFA-BFBD-456272CBC835}" sibTransId="{74FBC3BB-DB8E-4CAD-9170-3DBA16BFE8D9}"/>
    <dgm:cxn modelId="{DDA6E533-B0E4-41E9-AA6B-51FB8C35FAEA}" type="presParOf" srcId="{EC43EA5B-D303-4DF5-95E6-F6C29B8F90A1}" destId="{4B043FE6-44F5-4971-9334-A238EF22D17A}" srcOrd="0" destOrd="0" presId="urn:microsoft.com/office/officeart/2005/8/layout/cycle8"/>
    <dgm:cxn modelId="{FC5230DC-F9FD-4A90-90C1-59DE19DE6F99}" type="presParOf" srcId="{EC43EA5B-D303-4DF5-95E6-F6C29B8F90A1}" destId="{7E4647F3-D66D-489A-B87C-59915BF696B6}" srcOrd="1" destOrd="0" presId="urn:microsoft.com/office/officeart/2005/8/layout/cycle8"/>
    <dgm:cxn modelId="{18C58659-5488-4907-AF73-BD1FE288498F}" type="presParOf" srcId="{EC43EA5B-D303-4DF5-95E6-F6C29B8F90A1}" destId="{7F284500-7CA7-4BA5-A847-8DF5C22234E7}" srcOrd="2" destOrd="0" presId="urn:microsoft.com/office/officeart/2005/8/layout/cycle8"/>
    <dgm:cxn modelId="{C06DCAFC-B5D9-4584-90F3-02FAE8894109}" type="presParOf" srcId="{EC43EA5B-D303-4DF5-95E6-F6C29B8F90A1}" destId="{409AEC58-F67F-42EB-96AF-AB65B19BBD4F}" srcOrd="3" destOrd="0" presId="urn:microsoft.com/office/officeart/2005/8/layout/cycle8"/>
    <dgm:cxn modelId="{6F678287-30C0-4EC2-8263-E6972600F0F0}" type="presParOf" srcId="{EC43EA5B-D303-4DF5-95E6-F6C29B8F90A1}" destId="{CBBF036E-B17C-4C63-898C-BF0D16B98B83}" srcOrd="4" destOrd="0" presId="urn:microsoft.com/office/officeart/2005/8/layout/cycle8"/>
    <dgm:cxn modelId="{AA0FD544-D105-4DA1-AEDE-899576AEB731}" type="presParOf" srcId="{EC43EA5B-D303-4DF5-95E6-F6C29B8F90A1}" destId="{0E3B94FB-570F-41F9-9FF6-80AF6C3E1FF5}" srcOrd="5" destOrd="0" presId="urn:microsoft.com/office/officeart/2005/8/layout/cycle8"/>
    <dgm:cxn modelId="{EC5ADA90-A7F6-49AB-9BF4-C891D2735CED}" type="presParOf" srcId="{EC43EA5B-D303-4DF5-95E6-F6C29B8F90A1}" destId="{BC27BE28-732A-44B7-A942-984BC707E95C}" srcOrd="6" destOrd="0" presId="urn:microsoft.com/office/officeart/2005/8/layout/cycle8"/>
    <dgm:cxn modelId="{0BB3F73F-F669-4850-8E38-19B6328E8F57}" type="presParOf" srcId="{EC43EA5B-D303-4DF5-95E6-F6C29B8F90A1}" destId="{88DB334D-9008-42DE-9C3F-AF458029F0C5}" srcOrd="7" destOrd="0" presId="urn:microsoft.com/office/officeart/2005/8/layout/cycle8"/>
    <dgm:cxn modelId="{37613B09-865B-44BC-8944-413C5E528382}" type="presParOf" srcId="{EC43EA5B-D303-4DF5-95E6-F6C29B8F90A1}" destId="{8FE21806-1011-4850-B4A6-863AA27B2610}" srcOrd="8" destOrd="0" presId="urn:microsoft.com/office/officeart/2005/8/layout/cycle8"/>
    <dgm:cxn modelId="{9344D4D2-CD78-4DB8-ADE5-4D31E72D4470}" type="presParOf" srcId="{EC43EA5B-D303-4DF5-95E6-F6C29B8F90A1}" destId="{5772F792-39BB-4293-BD08-57C6C69A20ED}" srcOrd="9" destOrd="0" presId="urn:microsoft.com/office/officeart/2005/8/layout/cycle8"/>
    <dgm:cxn modelId="{53446B1A-F0D3-406D-8416-E3C30C5CB192}" type="presParOf" srcId="{EC43EA5B-D303-4DF5-95E6-F6C29B8F90A1}" destId="{0330661E-E41A-4217-ADAD-3B166124EE15}" srcOrd="10" destOrd="0" presId="urn:microsoft.com/office/officeart/2005/8/layout/cycle8"/>
    <dgm:cxn modelId="{ADED993C-62F1-4CE6-BBAC-CF4BFF89C7DF}" type="presParOf" srcId="{EC43EA5B-D303-4DF5-95E6-F6C29B8F90A1}" destId="{D7AD829A-5D41-4030-8E47-4FB25FB2D695}" srcOrd="11" destOrd="0" presId="urn:microsoft.com/office/officeart/2005/8/layout/cycle8"/>
    <dgm:cxn modelId="{9CE8F7C0-1B83-4CA4-A7F7-84EC1AE896EC}" type="presParOf" srcId="{EC43EA5B-D303-4DF5-95E6-F6C29B8F90A1}" destId="{14184B00-B0CF-4085-BCD4-95F3032ECA3B}" srcOrd="12" destOrd="0" presId="urn:microsoft.com/office/officeart/2005/8/layout/cycle8"/>
    <dgm:cxn modelId="{43442165-61B6-415E-801B-C59100B564DE}" type="presParOf" srcId="{EC43EA5B-D303-4DF5-95E6-F6C29B8F90A1}" destId="{E8D3F0FD-05BB-48D3-90DB-5EDA0665C201}" srcOrd="13" destOrd="0" presId="urn:microsoft.com/office/officeart/2005/8/layout/cycle8"/>
    <dgm:cxn modelId="{397A19AD-9D9E-40CF-B528-A120B26F5A7C}" type="presParOf" srcId="{EC43EA5B-D303-4DF5-95E6-F6C29B8F90A1}" destId="{DFA5C762-96AD-45F0-9A2F-134FC6B5BE65}" srcOrd="14" destOrd="0" presId="urn:microsoft.com/office/officeart/2005/8/layout/cycle8"/>
    <dgm:cxn modelId="{B4B9CFDB-976E-4BF4-BBD8-748D44041538}" type="presParOf" srcId="{EC43EA5B-D303-4DF5-95E6-F6C29B8F90A1}" destId="{110D158E-9ED6-4FA2-8F72-4835B3DAF5E0}" srcOrd="15" destOrd="0" presId="urn:microsoft.com/office/officeart/2005/8/layout/cycle8"/>
    <dgm:cxn modelId="{042E315C-AD6D-4D0A-8415-CBBA3F7B89BB}" type="presParOf" srcId="{EC43EA5B-D303-4DF5-95E6-F6C29B8F90A1}" destId="{6EA9A636-C9DF-4497-8296-91471FB3DE7C}" srcOrd="16" destOrd="0" presId="urn:microsoft.com/office/officeart/2005/8/layout/cycle8"/>
    <dgm:cxn modelId="{84B0D2BE-EB42-4EF0-BA36-2A89D14DE724}" type="presParOf" srcId="{EC43EA5B-D303-4DF5-95E6-F6C29B8F90A1}" destId="{B2EAB6D2-1B5B-427C-8990-F98189812051}" srcOrd="17" destOrd="0" presId="urn:microsoft.com/office/officeart/2005/8/layout/cycle8"/>
    <dgm:cxn modelId="{3DC412BC-7D07-489C-A4C1-8AED85321DDF}" type="presParOf" srcId="{EC43EA5B-D303-4DF5-95E6-F6C29B8F90A1}" destId="{84707095-BFE9-4AD2-AF85-9916CE71DB42}" srcOrd="18" destOrd="0" presId="urn:microsoft.com/office/officeart/2005/8/layout/cycle8"/>
    <dgm:cxn modelId="{BBCF4FE1-565A-4BE6-B1CF-81B6C608B017}" type="presParOf" srcId="{EC43EA5B-D303-4DF5-95E6-F6C29B8F90A1}" destId="{79329E95-921C-45A9-8F5D-88CE56EAB5E6}" srcOrd="19" destOrd="0" presId="urn:microsoft.com/office/officeart/2005/8/layout/cycle8"/>
    <dgm:cxn modelId="{59CAEEA2-4E2E-4AAE-9C74-1A2918104D46}" type="presParOf" srcId="{EC43EA5B-D303-4DF5-95E6-F6C29B8F90A1}" destId="{A6C5D34B-11F7-40AF-8252-1B0047F098A4}" srcOrd="20" destOrd="0" presId="urn:microsoft.com/office/officeart/2005/8/layout/cycle8"/>
    <dgm:cxn modelId="{98E5ABB7-AB5A-464C-BA18-15756AC673AE}" type="presParOf" srcId="{EC43EA5B-D303-4DF5-95E6-F6C29B8F90A1}" destId="{CD16B1CF-4E72-4221-8850-996ACB78F0C7}" srcOrd="21" destOrd="0" presId="urn:microsoft.com/office/officeart/2005/8/layout/cycle8"/>
    <dgm:cxn modelId="{6F877CE6-7BCD-42AE-A807-AAA575D4FD55}" type="presParOf" srcId="{EC43EA5B-D303-4DF5-95E6-F6C29B8F90A1}" destId="{CDC7A1D4-17D6-40DC-9DED-9E409EC065B4}" srcOrd="22" destOrd="0" presId="urn:microsoft.com/office/officeart/2005/8/layout/cycle8"/>
    <dgm:cxn modelId="{DC2B7095-BD8C-40B8-AFA7-EF3DB1F8BC5E}" type="presParOf" srcId="{EC43EA5B-D303-4DF5-95E6-F6C29B8F90A1}" destId="{EC1037BC-1AF8-4A99-947F-DCD7228AD4A6}" srcOrd="23" destOrd="0" presId="urn:microsoft.com/office/officeart/2005/8/layout/cycle8"/>
    <dgm:cxn modelId="{DCD75B42-D3A9-45C7-B645-7D8DBA0EFF85}" type="presParOf" srcId="{EC43EA5B-D303-4DF5-95E6-F6C29B8F90A1}" destId="{D2F7779B-0A78-46C4-B387-DABA1D2971B4}" srcOrd="24" destOrd="0" presId="urn:microsoft.com/office/officeart/2005/8/layout/cycle8"/>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9A46E38-A9B3-4F15-B492-D7F715688969}" type="doc">
      <dgm:prSet loTypeId="urn:microsoft.com/office/officeart/2005/8/layout/cycle8" loCatId="cycle" qsTypeId="urn:microsoft.com/office/officeart/2005/8/quickstyle/simple5" qsCatId="simple" csTypeId="urn:microsoft.com/office/officeart/2005/8/colors/colorful1#9" csCatId="colorful" phldr="1"/>
      <dgm:spPr/>
    </dgm:pt>
    <dgm:pt modelId="{F15E12A9-867A-42E8-AD56-81ABF81A1DDC}">
      <dgm:prSet phldrT="[Text]" custT="1"/>
      <dgm:spPr/>
      <dgm:t>
        <a:bodyPr/>
        <a:lstStyle/>
        <a:p>
          <a:r>
            <a:rPr lang="en-US" sz="600" dirty="0" smtClean="0"/>
            <a:t>Event v Meeting</a:t>
          </a:r>
          <a:endParaRPr lang="en-US" sz="600" dirty="0"/>
        </a:p>
      </dgm:t>
    </dgm:pt>
    <dgm:pt modelId="{5A8F821F-F1AC-4DFA-BFBD-456272CBC835}" type="parTrans" cxnId="{AF51968F-4C88-4296-86ED-2D8E4F6CA2BB}">
      <dgm:prSet/>
      <dgm:spPr/>
      <dgm:t>
        <a:bodyPr/>
        <a:lstStyle/>
        <a:p>
          <a:endParaRPr lang="en-US" sz="600"/>
        </a:p>
      </dgm:t>
    </dgm:pt>
    <dgm:pt modelId="{74FBC3BB-DB8E-4CAD-9170-3DBA16BFE8D9}" type="sibTrans" cxnId="{AF51968F-4C88-4296-86ED-2D8E4F6CA2BB}">
      <dgm:prSet/>
      <dgm:spPr/>
      <dgm:t>
        <a:bodyPr/>
        <a:lstStyle/>
        <a:p>
          <a:endParaRPr lang="en-US" sz="600"/>
        </a:p>
      </dgm:t>
    </dgm:pt>
    <dgm:pt modelId="{9706439E-302E-451A-8372-B4B0344585A2}">
      <dgm:prSet phldrT="[Text]" custT="1"/>
      <dgm:spPr/>
      <dgm:t>
        <a:bodyPr/>
        <a:lstStyle/>
        <a:p>
          <a:r>
            <a:rPr lang="en-US" sz="600" dirty="0" smtClean="0"/>
            <a:t>Setup Event</a:t>
          </a:r>
          <a:endParaRPr lang="en-US" sz="600" dirty="0"/>
        </a:p>
      </dgm:t>
    </dgm:pt>
    <dgm:pt modelId="{7E5267BA-93BA-4359-8379-E6741D4847E3}" type="parTrans" cxnId="{25A253A1-34FC-45C6-BED8-98822C13ECD1}">
      <dgm:prSet/>
      <dgm:spPr/>
      <dgm:t>
        <a:bodyPr/>
        <a:lstStyle/>
        <a:p>
          <a:endParaRPr lang="en-US" sz="600"/>
        </a:p>
      </dgm:t>
    </dgm:pt>
    <dgm:pt modelId="{00740E4A-D9D0-4543-8D59-462CAFEC352C}" type="sibTrans" cxnId="{25A253A1-34FC-45C6-BED8-98822C13ECD1}">
      <dgm:prSet/>
      <dgm:spPr/>
      <dgm:t>
        <a:bodyPr/>
        <a:lstStyle/>
        <a:p>
          <a:endParaRPr lang="en-US" sz="600"/>
        </a:p>
      </dgm:t>
    </dgm:pt>
    <dgm:pt modelId="{781E964B-03DE-4198-A61C-B8F69435CAD7}">
      <dgm:prSet phldrT="[Text]" custT="1"/>
      <dgm:spPr/>
      <dgm:t>
        <a:bodyPr/>
        <a:lstStyle/>
        <a:p>
          <a:r>
            <a:rPr lang="en-US" sz="500" dirty="0" smtClean="0"/>
            <a:t>Invite &amp; Register</a:t>
          </a:r>
          <a:endParaRPr lang="en-US" sz="500" dirty="0"/>
        </a:p>
      </dgm:t>
    </dgm:pt>
    <dgm:pt modelId="{D996D015-CB8E-476E-B9BF-C406AB9991BD}" type="parTrans" cxnId="{DB6C029E-17F1-41B3-9429-E4CB2CFBE8C4}">
      <dgm:prSet/>
      <dgm:spPr/>
      <dgm:t>
        <a:bodyPr/>
        <a:lstStyle/>
        <a:p>
          <a:endParaRPr lang="en-US" sz="600"/>
        </a:p>
      </dgm:t>
    </dgm:pt>
    <dgm:pt modelId="{7A5065EC-1B19-404F-BEAC-748F46AFF8D9}" type="sibTrans" cxnId="{DB6C029E-17F1-41B3-9429-E4CB2CFBE8C4}">
      <dgm:prSet/>
      <dgm:spPr/>
      <dgm:t>
        <a:bodyPr/>
        <a:lstStyle/>
        <a:p>
          <a:endParaRPr lang="en-US" sz="600"/>
        </a:p>
      </dgm:t>
    </dgm:pt>
    <dgm:pt modelId="{3F25A708-1424-4084-BE3F-457F95742C31}">
      <dgm:prSet phldrT="[Text]" custT="1"/>
      <dgm:spPr/>
      <dgm:t>
        <a:bodyPr/>
        <a:lstStyle/>
        <a:p>
          <a:r>
            <a:rPr lang="en-US" sz="500" dirty="0" smtClean="0"/>
            <a:t>Manage Content</a:t>
          </a:r>
          <a:endParaRPr lang="en-US" sz="500" dirty="0"/>
        </a:p>
      </dgm:t>
    </dgm:pt>
    <dgm:pt modelId="{554F247F-2ECF-455D-B888-F63A4DF1C395}" type="parTrans" cxnId="{63A70C96-A33C-4957-9CBC-23B454F21F8A}">
      <dgm:prSet/>
      <dgm:spPr/>
      <dgm:t>
        <a:bodyPr/>
        <a:lstStyle/>
        <a:p>
          <a:endParaRPr lang="en-US" sz="600"/>
        </a:p>
      </dgm:t>
    </dgm:pt>
    <dgm:pt modelId="{664CDACD-3A18-4480-9CFC-2580A06102AF}" type="sibTrans" cxnId="{63A70C96-A33C-4957-9CBC-23B454F21F8A}">
      <dgm:prSet/>
      <dgm:spPr/>
      <dgm:t>
        <a:bodyPr/>
        <a:lstStyle/>
        <a:p>
          <a:endParaRPr lang="en-US" sz="600"/>
        </a:p>
      </dgm:t>
    </dgm:pt>
    <dgm:pt modelId="{4985001D-99FB-4CEE-8032-6C3CFA5BAB1A}">
      <dgm:prSet phldrT="[Text]" custT="1"/>
      <dgm:spPr/>
      <dgm:t>
        <a:bodyPr/>
        <a:lstStyle/>
        <a:p>
          <a:r>
            <a:rPr lang="en-US" sz="600" dirty="0" smtClean="0"/>
            <a:t>Run Reports</a:t>
          </a:r>
          <a:endParaRPr lang="en-US" sz="600" dirty="0"/>
        </a:p>
      </dgm:t>
    </dgm:pt>
    <dgm:pt modelId="{E9064C76-B0DE-47B0-9A6A-862EDDA558EF}" type="parTrans" cxnId="{2643A041-9ED8-4D14-BC84-C8EE27B8C638}">
      <dgm:prSet/>
      <dgm:spPr/>
      <dgm:t>
        <a:bodyPr/>
        <a:lstStyle/>
        <a:p>
          <a:endParaRPr lang="en-US" sz="600"/>
        </a:p>
      </dgm:t>
    </dgm:pt>
    <dgm:pt modelId="{5B125A51-9B75-4179-BEDE-B38202FA1A5F}" type="sibTrans" cxnId="{2643A041-9ED8-4D14-BC84-C8EE27B8C638}">
      <dgm:prSet/>
      <dgm:spPr/>
      <dgm:t>
        <a:bodyPr/>
        <a:lstStyle/>
        <a:p>
          <a:endParaRPr lang="en-US" sz="600"/>
        </a:p>
      </dgm:t>
    </dgm:pt>
    <dgm:pt modelId="{EC43EA5B-D303-4DF5-95E6-F6C29B8F90A1}" type="pres">
      <dgm:prSet presAssocID="{F9A46E38-A9B3-4F15-B492-D7F715688969}" presName="compositeShape" presStyleCnt="0">
        <dgm:presLayoutVars>
          <dgm:chMax val="7"/>
          <dgm:dir/>
          <dgm:resizeHandles val="exact"/>
        </dgm:presLayoutVars>
      </dgm:prSet>
      <dgm:spPr/>
    </dgm:pt>
    <dgm:pt modelId="{4B043FE6-44F5-4971-9334-A238EF22D17A}" type="pres">
      <dgm:prSet presAssocID="{F9A46E38-A9B3-4F15-B492-D7F715688969}" presName="wedge1" presStyleLbl="node1" presStyleIdx="0" presStyleCnt="5"/>
      <dgm:spPr/>
      <dgm:t>
        <a:bodyPr/>
        <a:lstStyle/>
        <a:p>
          <a:endParaRPr lang="en-US"/>
        </a:p>
      </dgm:t>
    </dgm:pt>
    <dgm:pt modelId="{7E4647F3-D66D-489A-B87C-59915BF696B6}" type="pres">
      <dgm:prSet presAssocID="{F9A46E38-A9B3-4F15-B492-D7F715688969}" presName="dummy1a" presStyleCnt="0"/>
      <dgm:spPr/>
    </dgm:pt>
    <dgm:pt modelId="{7F284500-7CA7-4BA5-A847-8DF5C22234E7}" type="pres">
      <dgm:prSet presAssocID="{F9A46E38-A9B3-4F15-B492-D7F715688969}" presName="dummy1b" presStyleCnt="0"/>
      <dgm:spPr/>
    </dgm:pt>
    <dgm:pt modelId="{409AEC58-F67F-42EB-96AF-AB65B19BBD4F}" type="pres">
      <dgm:prSet presAssocID="{F9A46E38-A9B3-4F15-B492-D7F715688969}" presName="wedge1Tx" presStyleLbl="node1" presStyleIdx="0" presStyleCnt="5">
        <dgm:presLayoutVars>
          <dgm:chMax val="0"/>
          <dgm:chPref val="0"/>
          <dgm:bulletEnabled val="1"/>
        </dgm:presLayoutVars>
      </dgm:prSet>
      <dgm:spPr/>
      <dgm:t>
        <a:bodyPr/>
        <a:lstStyle/>
        <a:p>
          <a:endParaRPr lang="en-US"/>
        </a:p>
      </dgm:t>
    </dgm:pt>
    <dgm:pt modelId="{CBBF036E-B17C-4C63-898C-BF0D16B98B83}" type="pres">
      <dgm:prSet presAssocID="{F9A46E38-A9B3-4F15-B492-D7F715688969}" presName="wedge2" presStyleLbl="node1" presStyleIdx="1" presStyleCnt="5"/>
      <dgm:spPr/>
      <dgm:t>
        <a:bodyPr/>
        <a:lstStyle/>
        <a:p>
          <a:endParaRPr lang="en-US"/>
        </a:p>
      </dgm:t>
    </dgm:pt>
    <dgm:pt modelId="{0E3B94FB-570F-41F9-9FF6-80AF6C3E1FF5}" type="pres">
      <dgm:prSet presAssocID="{F9A46E38-A9B3-4F15-B492-D7F715688969}" presName="dummy2a" presStyleCnt="0"/>
      <dgm:spPr/>
    </dgm:pt>
    <dgm:pt modelId="{BC27BE28-732A-44B7-A942-984BC707E95C}" type="pres">
      <dgm:prSet presAssocID="{F9A46E38-A9B3-4F15-B492-D7F715688969}" presName="dummy2b" presStyleCnt="0"/>
      <dgm:spPr/>
    </dgm:pt>
    <dgm:pt modelId="{88DB334D-9008-42DE-9C3F-AF458029F0C5}" type="pres">
      <dgm:prSet presAssocID="{F9A46E38-A9B3-4F15-B492-D7F715688969}" presName="wedge2Tx" presStyleLbl="node1" presStyleIdx="1" presStyleCnt="5">
        <dgm:presLayoutVars>
          <dgm:chMax val="0"/>
          <dgm:chPref val="0"/>
          <dgm:bulletEnabled val="1"/>
        </dgm:presLayoutVars>
      </dgm:prSet>
      <dgm:spPr/>
      <dgm:t>
        <a:bodyPr/>
        <a:lstStyle/>
        <a:p>
          <a:endParaRPr lang="en-US"/>
        </a:p>
      </dgm:t>
    </dgm:pt>
    <dgm:pt modelId="{8FE21806-1011-4850-B4A6-863AA27B2610}" type="pres">
      <dgm:prSet presAssocID="{F9A46E38-A9B3-4F15-B492-D7F715688969}" presName="wedge3" presStyleLbl="node1" presStyleIdx="2" presStyleCnt="5"/>
      <dgm:spPr/>
      <dgm:t>
        <a:bodyPr/>
        <a:lstStyle/>
        <a:p>
          <a:endParaRPr lang="en-US"/>
        </a:p>
      </dgm:t>
    </dgm:pt>
    <dgm:pt modelId="{5772F792-39BB-4293-BD08-57C6C69A20ED}" type="pres">
      <dgm:prSet presAssocID="{F9A46E38-A9B3-4F15-B492-D7F715688969}" presName="dummy3a" presStyleCnt="0"/>
      <dgm:spPr/>
    </dgm:pt>
    <dgm:pt modelId="{0330661E-E41A-4217-ADAD-3B166124EE15}" type="pres">
      <dgm:prSet presAssocID="{F9A46E38-A9B3-4F15-B492-D7F715688969}" presName="dummy3b" presStyleCnt="0"/>
      <dgm:spPr/>
    </dgm:pt>
    <dgm:pt modelId="{D7AD829A-5D41-4030-8E47-4FB25FB2D695}" type="pres">
      <dgm:prSet presAssocID="{F9A46E38-A9B3-4F15-B492-D7F715688969}" presName="wedge3Tx" presStyleLbl="node1" presStyleIdx="2" presStyleCnt="5">
        <dgm:presLayoutVars>
          <dgm:chMax val="0"/>
          <dgm:chPref val="0"/>
          <dgm:bulletEnabled val="1"/>
        </dgm:presLayoutVars>
      </dgm:prSet>
      <dgm:spPr/>
      <dgm:t>
        <a:bodyPr/>
        <a:lstStyle/>
        <a:p>
          <a:endParaRPr lang="en-US"/>
        </a:p>
      </dgm:t>
    </dgm:pt>
    <dgm:pt modelId="{14184B00-B0CF-4085-BCD4-95F3032ECA3B}" type="pres">
      <dgm:prSet presAssocID="{F9A46E38-A9B3-4F15-B492-D7F715688969}" presName="wedge4" presStyleLbl="node1" presStyleIdx="3" presStyleCnt="5"/>
      <dgm:spPr/>
      <dgm:t>
        <a:bodyPr/>
        <a:lstStyle/>
        <a:p>
          <a:endParaRPr lang="en-US"/>
        </a:p>
      </dgm:t>
    </dgm:pt>
    <dgm:pt modelId="{E8D3F0FD-05BB-48D3-90DB-5EDA0665C201}" type="pres">
      <dgm:prSet presAssocID="{F9A46E38-A9B3-4F15-B492-D7F715688969}" presName="dummy4a" presStyleCnt="0"/>
      <dgm:spPr/>
    </dgm:pt>
    <dgm:pt modelId="{DFA5C762-96AD-45F0-9A2F-134FC6B5BE65}" type="pres">
      <dgm:prSet presAssocID="{F9A46E38-A9B3-4F15-B492-D7F715688969}" presName="dummy4b" presStyleCnt="0"/>
      <dgm:spPr/>
    </dgm:pt>
    <dgm:pt modelId="{110D158E-9ED6-4FA2-8F72-4835B3DAF5E0}" type="pres">
      <dgm:prSet presAssocID="{F9A46E38-A9B3-4F15-B492-D7F715688969}" presName="wedge4Tx" presStyleLbl="node1" presStyleIdx="3" presStyleCnt="5">
        <dgm:presLayoutVars>
          <dgm:chMax val="0"/>
          <dgm:chPref val="0"/>
          <dgm:bulletEnabled val="1"/>
        </dgm:presLayoutVars>
      </dgm:prSet>
      <dgm:spPr/>
      <dgm:t>
        <a:bodyPr/>
        <a:lstStyle/>
        <a:p>
          <a:endParaRPr lang="en-US"/>
        </a:p>
      </dgm:t>
    </dgm:pt>
    <dgm:pt modelId="{6EA9A636-C9DF-4497-8296-91471FB3DE7C}" type="pres">
      <dgm:prSet presAssocID="{F9A46E38-A9B3-4F15-B492-D7F715688969}" presName="wedge5" presStyleLbl="node1" presStyleIdx="4" presStyleCnt="5"/>
      <dgm:spPr/>
      <dgm:t>
        <a:bodyPr/>
        <a:lstStyle/>
        <a:p>
          <a:endParaRPr lang="en-US"/>
        </a:p>
      </dgm:t>
    </dgm:pt>
    <dgm:pt modelId="{B2EAB6D2-1B5B-427C-8990-F98189812051}" type="pres">
      <dgm:prSet presAssocID="{F9A46E38-A9B3-4F15-B492-D7F715688969}" presName="dummy5a" presStyleCnt="0"/>
      <dgm:spPr/>
    </dgm:pt>
    <dgm:pt modelId="{84707095-BFE9-4AD2-AF85-9916CE71DB42}" type="pres">
      <dgm:prSet presAssocID="{F9A46E38-A9B3-4F15-B492-D7F715688969}" presName="dummy5b" presStyleCnt="0"/>
      <dgm:spPr/>
    </dgm:pt>
    <dgm:pt modelId="{79329E95-921C-45A9-8F5D-88CE56EAB5E6}" type="pres">
      <dgm:prSet presAssocID="{F9A46E38-A9B3-4F15-B492-D7F715688969}" presName="wedge5Tx" presStyleLbl="node1" presStyleIdx="4" presStyleCnt="5">
        <dgm:presLayoutVars>
          <dgm:chMax val="0"/>
          <dgm:chPref val="0"/>
          <dgm:bulletEnabled val="1"/>
        </dgm:presLayoutVars>
      </dgm:prSet>
      <dgm:spPr/>
      <dgm:t>
        <a:bodyPr/>
        <a:lstStyle/>
        <a:p>
          <a:endParaRPr lang="en-US"/>
        </a:p>
      </dgm:t>
    </dgm:pt>
    <dgm:pt modelId="{A6C5D34B-11F7-40AF-8252-1B0047F098A4}" type="pres">
      <dgm:prSet presAssocID="{74FBC3BB-DB8E-4CAD-9170-3DBA16BFE8D9}" presName="arrowWedge1" presStyleLbl="fgSibTrans2D1" presStyleIdx="0" presStyleCnt="5"/>
      <dgm:spPr/>
    </dgm:pt>
    <dgm:pt modelId="{CD16B1CF-4E72-4221-8850-996ACB78F0C7}" type="pres">
      <dgm:prSet presAssocID="{00740E4A-D9D0-4543-8D59-462CAFEC352C}" presName="arrowWedge2" presStyleLbl="fgSibTrans2D1" presStyleIdx="1" presStyleCnt="5"/>
      <dgm:spPr/>
    </dgm:pt>
    <dgm:pt modelId="{CDC7A1D4-17D6-40DC-9DED-9E409EC065B4}" type="pres">
      <dgm:prSet presAssocID="{7A5065EC-1B19-404F-BEAC-748F46AFF8D9}" presName="arrowWedge3" presStyleLbl="fgSibTrans2D1" presStyleIdx="2" presStyleCnt="5"/>
      <dgm:spPr/>
    </dgm:pt>
    <dgm:pt modelId="{EC1037BC-1AF8-4A99-947F-DCD7228AD4A6}" type="pres">
      <dgm:prSet presAssocID="{664CDACD-3A18-4480-9CFC-2580A06102AF}" presName="arrowWedge4" presStyleLbl="fgSibTrans2D1" presStyleIdx="3" presStyleCnt="5"/>
      <dgm:spPr/>
    </dgm:pt>
    <dgm:pt modelId="{D2F7779B-0A78-46C4-B387-DABA1D2971B4}" type="pres">
      <dgm:prSet presAssocID="{5B125A51-9B75-4179-BEDE-B38202FA1A5F}" presName="arrowWedge5" presStyleLbl="fgSibTrans2D1" presStyleIdx="4" presStyleCnt="5"/>
      <dgm:spPr/>
    </dgm:pt>
  </dgm:ptLst>
  <dgm:cxnLst>
    <dgm:cxn modelId="{4CC61DDC-F6B6-4031-8545-8C5D7EAAEF85}" type="presOf" srcId="{F15E12A9-867A-42E8-AD56-81ABF81A1DDC}" destId="{4B043FE6-44F5-4971-9334-A238EF22D17A}" srcOrd="0" destOrd="0" presId="urn:microsoft.com/office/officeart/2005/8/layout/cycle8"/>
    <dgm:cxn modelId="{25A253A1-34FC-45C6-BED8-98822C13ECD1}" srcId="{F9A46E38-A9B3-4F15-B492-D7F715688969}" destId="{9706439E-302E-451A-8372-B4B0344585A2}" srcOrd="1" destOrd="0" parTransId="{7E5267BA-93BA-4359-8379-E6741D4847E3}" sibTransId="{00740E4A-D9D0-4543-8D59-462CAFEC352C}"/>
    <dgm:cxn modelId="{2643A041-9ED8-4D14-BC84-C8EE27B8C638}" srcId="{F9A46E38-A9B3-4F15-B492-D7F715688969}" destId="{4985001D-99FB-4CEE-8032-6C3CFA5BAB1A}" srcOrd="4" destOrd="0" parTransId="{E9064C76-B0DE-47B0-9A6A-862EDDA558EF}" sibTransId="{5B125A51-9B75-4179-BEDE-B38202FA1A5F}"/>
    <dgm:cxn modelId="{8F56FC36-4392-4811-92F4-CC89EC1EA5FF}" type="presOf" srcId="{F15E12A9-867A-42E8-AD56-81ABF81A1DDC}" destId="{409AEC58-F67F-42EB-96AF-AB65B19BBD4F}" srcOrd="1" destOrd="0" presId="urn:microsoft.com/office/officeart/2005/8/layout/cycle8"/>
    <dgm:cxn modelId="{AF51968F-4C88-4296-86ED-2D8E4F6CA2BB}" srcId="{F9A46E38-A9B3-4F15-B492-D7F715688969}" destId="{F15E12A9-867A-42E8-AD56-81ABF81A1DDC}" srcOrd="0" destOrd="0" parTransId="{5A8F821F-F1AC-4DFA-BFBD-456272CBC835}" sibTransId="{74FBC3BB-DB8E-4CAD-9170-3DBA16BFE8D9}"/>
    <dgm:cxn modelId="{92378A43-26DE-4E44-9C71-0C94B76C4FED}" type="presOf" srcId="{781E964B-03DE-4198-A61C-B8F69435CAD7}" destId="{D7AD829A-5D41-4030-8E47-4FB25FB2D695}" srcOrd="1" destOrd="0" presId="urn:microsoft.com/office/officeart/2005/8/layout/cycle8"/>
    <dgm:cxn modelId="{2FD71D42-6FFD-4771-9B6E-76DA975D6034}" type="presOf" srcId="{4985001D-99FB-4CEE-8032-6C3CFA5BAB1A}" destId="{79329E95-921C-45A9-8F5D-88CE56EAB5E6}" srcOrd="1" destOrd="0" presId="urn:microsoft.com/office/officeart/2005/8/layout/cycle8"/>
    <dgm:cxn modelId="{DB6C029E-17F1-41B3-9429-E4CB2CFBE8C4}" srcId="{F9A46E38-A9B3-4F15-B492-D7F715688969}" destId="{781E964B-03DE-4198-A61C-B8F69435CAD7}" srcOrd="2" destOrd="0" parTransId="{D996D015-CB8E-476E-B9BF-C406AB9991BD}" sibTransId="{7A5065EC-1B19-404F-BEAC-748F46AFF8D9}"/>
    <dgm:cxn modelId="{63A70C96-A33C-4957-9CBC-23B454F21F8A}" srcId="{F9A46E38-A9B3-4F15-B492-D7F715688969}" destId="{3F25A708-1424-4084-BE3F-457F95742C31}" srcOrd="3" destOrd="0" parTransId="{554F247F-2ECF-455D-B888-F63A4DF1C395}" sibTransId="{664CDACD-3A18-4480-9CFC-2580A06102AF}"/>
    <dgm:cxn modelId="{62D0FE0D-B10E-4852-8CD1-F8402D5E8F42}" type="presOf" srcId="{9706439E-302E-451A-8372-B4B0344585A2}" destId="{CBBF036E-B17C-4C63-898C-BF0D16B98B83}" srcOrd="0" destOrd="0" presId="urn:microsoft.com/office/officeart/2005/8/layout/cycle8"/>
    <dgm:cxn modelId="{7DB859AA-2162-4A7C-A1A5-7AC29A505B2E}" type="presOf" srcId="{781E964B-03DE-4198-A61C-B8F69435CAD7}" destId="{8FE21806-1011-4850-B4A6-863AA27B2610}" srcOrd="0" destOrd="0" presId="urn:microsoft.com/office/officeart/2005/8/layout/cycle8"/>
    <dgm:cxn modelId="{B9C99106-EE3F-4A2A-844A-9C80843E0034}" type="presOf" srcId="{3F25A708-1424-4084-BE3F-457F95742C31}" destId="{110D158E-9ED6-4FA2-8F72-4835B3DAF5E0}" srcOrd="1" destOrd="0" presId="urn:microsoft.com/office/officeart/2005/8/layout/cycle8"/>
    <dgm:cxn modelId="{EE972F74-CEAF-4597-AB7A-26E1AF84DCED}" type="presOf" srcId="{9706439E-302E-451A-8372-B4B0344585A2}" destId="{88DB334D-9008-42DE-9C3F-AF458029F0C5}" srcOrd="1" destOrd="0" presId="urn:microsoft.com/office/officeart/2005/8/layout/cycle8"/>
    <dgm:cxn modelId="{86BDCF38-04C1-46F7-80D8-130A00E31F47}" type="presOf" srcId="{4985001D-99FB-4CEE-8032-6C3CFA5BAB1A}" destId="{6EA9A636-C9DF-4497-8296-91471FB3DE7C}" srcOrd="0" destOrd="0" presId="urn:microsoft.com/office/officeart/2005/8/layout/cycle8"/>
    <dgm:cxn modelId="{273C9297-56DB-49A1-90AC-DD708DE68FDA}" type="presOf" srcId="{F9A46E38-A9B3-4F15-B492-D7F715688969}" destId="{EC43EA5B-D303-4DF5-95E6-F6C29B8F90A1}" srcOrd="0" destOrd="0" presId="urn:microsoft.com/office/officeart/2005/8/layout/cycle8"/>
    <dgm:cxn modelId="{D533A997-71DA-41B2-AC9A-6F86B4D232E3}" type="presOf" srcId="{3F25A708-1424-4084-BE3F-457F95742C31}" destId="{14184B00-B0CF-4085-BCD4-95F3032ECA3B}" srcOrd="0" destOrd="0" presId="urn:microsoft.com/office/officeart/2005/8/layout/cycle8"/>
    <dgm:cxn modelId="{20A1079F-F4A0-45D9-9D09-7A686EC51249}" type="presParOf" srcId="{EC43EA5B-D303-4DF5-95E6-F6C29B8F90A1}" destId="{4B043FE6-44F5-4971-9334-A238EF22D17A}" srcOrd="0" destOrd="0" presId="urn:microsoft.com/office/officeart/2005/8/layout/cycle8"/>
    <dgm:cxn modelId="{0BFDF160-5642-4D29-B5B3-68EA931899AC}" type="presParOf" srcId="{EC43EA5B-D303-4DF5-95E6-F6C29B8F90A1}" destId="{7E4647F3-D66D-489A-B87C-59915BF696B6}" srcOrd="1" destOrd="0" presId="urn:microsoft.com/office/officeart/2005/8/layout/cycle8"/>
    <dgm:cxn modelId="{AB05E7FC-9742-4C81-A99B-33F024502060}" type="presParOf" srcId="{EC43EA5B-D303-4DF5-95E6-F6C29B8F90A1}" destId="{7F284500-7CA7-4BA5-A847-8DF5C22234E7}" srcOrd="2" destOrd="0" presId="urn:microsoft.com/office/officeart/2005/8/layout/cycle8"/>
    <dgm:cxn modelId="{1930BA18-1632-437D-A940-80993CDB7FCE}" type="presParOf" srcId="{EC43EA5B-D303-4DF5-95E6-F6C29B8F90A1}" destId="{409AEC58-F67F-42EB-96AF-AB65B19BBD4F}" srcOrd="3" destOrd="0" presId="urn:microsoft.com/office/officeart/2005/8/layout/cycle8"/>
    <dgm:cxn modelId="{AD1017A6-618E-4A13-9B2C-3826E98C3D5C}" type="presParOf" srcId="{EC43EA5B-D303-4DF5-95E6-F6C29B8F90A1}" destId="{CBBF036E-B17C-4C63-898C-BF0D16B98B83}" srcOrd="4" destOrd="0" presId="urn:microsoft.com/office/officeart/2005/8/layout/cycle8"/>
    <dgm:cxn modelId="{1BFB7F98-F70D-4940-BE47-B3643D46F651}" type="presParOf" srcId="{EC43EA5B-D303-4DF5-95E6-F6C29B8F90A1}" destId="{0E3B94FB-570F-41F9-9FF6-80AF6C3E1FF5}" srcOrd="5" destOrd="0" presId="urn:microsoft.com/office/officeart/2005/8/layout/cycle8"/>
    <dgm:cxn modelId="{FE0C0D6F-7948-41C6-8BAC-FC610005C83D}" type="presParOf" srcId="{EC43EA5B-D303-4DF5-95E6-F6C29B8F90A1}" destId="{BC27BE28-732A-44B7-A942-984BC707E95C}" srcOrd="6" destOrd="0" presId="urn:microsoft.com/office/officeart/2005/8/layout/cycle8"/>
    <dgm:cxn modelId="{C18A9478-5D4E-4211-BBCD-4037B5B2B945}" type="presParOf" srcId="{EC43EA5B-D303-4DF5-95E6-F6C29B8F90A1}" destId="{88DB334D-9008-42DE-9C3F-AF458029F0C5}" srcOrd="7" destOrd="0" presId="urn:microsoft.com/office/officeart/2005/8/layout/cycle8"/>
    <dgm:cxn modelId="{F8ED56F7-730C-4DFB-97A1-135FADCF4D16}" type="presParOf" srcId="{EC43EA5B-D303-4DF5-95E6-F6C29B8F90A1}" destId="{8FE21806-1011-4850-B4A6-863AA27B2610}" srcOrd="8" destOrd="0" presId="urn:microsoft.com/office/officeart/2005/8/layout/cycle8"/>
    <dgm:cxn modelId="{2F1FB4D8-6D3D-40FC-949E-999A4620C2D2}" type="presParOf" srcId="{EC43EA5B-D303-4DF5-95E6-F6C29B8F90A1}" destId="{5772F792-39BB-4293-BD08-57C6C69A20ED}" srcOrd="9" destOrd="0" presId="urn:microsoft.com/office/officeart/2005/8/layout/cycle8"/>
    <dgm:cxn modelId="{7B5FFBEE-DC2B-4793-8C71-4264BF6D7821}" type="presParOf" srcId="{EC43EA5B-D303-4DF5-95E6-F6C29B8F90A1}" destId="{0330661E-E41A-4217-ADAD-3B166124EE15}" srcOrd="10" destOrd="0" presId="urn:microsoft.com/office/officeart/2005/8/layout/cycle8"/>
    <dgm:cxn modelId="{A8328CAF-AD9A-406E-A8EA-2A9390EF3DF1}" type="presParOf" srcId="{EC43EA5B-D303-4DF5-95E6-F6C29B8F90A1}" destId="{D7AD829A-5D41-4030-8E47-4FB25FB2D695}" srcOrd="11" destOrd="0" presId="urn:microsoft.com/office/officeart/2005/8/layout/cycle8"/>
    <dgm:cxn modelId="{C4CF38E6-2B16-4811-A675-4A981905ABAF}" type="presParOf" srcId="{EC43EA5B-D303-4DF5-95E6-F6C29B8F90A1}" destId="{14184B00-B0CF-4085-BCD4-95F3032ECA3B}" srcOrd="12" destOrd="0" presId="urn:microsoft.com/office/officeart/2005/8/layout/cycle8"/>
    <dgm:cxn modelId="{2DA89888-CBBE-48A1-8918-AEC56E2C6450}" type="presParOf" srcId="{EC43EA5B-D303-4DF5-95E6-F6C29B8F90A1}" destId="{E8D3F0FD-05BB-48D3-90DB-5EDA0665C201}" srcOrd="13" destOrd="0" presId="urn:microsoft.com/office/officeart/2005/8/layout/cycle8"/>
    <dgm:cxn modelId="{BA81DA62-8A62-43CD-A4F1-DE15147F3A67}" type="presParOf" srcId="{EC43EA5B-D303-4DF5-95E6-F6C29B8F90A1}" destId="{DFA5C762-96AD-45F0-9A2F-134FC6B5BE65}" srcOrd="14" destOrd="0" presId="urn:microsoft.com/office/officeart/2005/8/layout/cycle8"/>
    <dgm:cxn modelId="{32A6087C-949B-4A36-AB09-0C30E43FDC52}" type="presParOf" srcId="{EC43EA5B-D303-4DF5-95E6-F6C29B8F90A1}" destId="{110D158E-9ED6-4FA2-8F72-4835B3DAF5E0}" srcOrd="15" destOrd="0" presId="urn:microsoft.com/office/officeart/2005/8/layout/cycle8"/>
    <dgm:cxn modelId="{E90E06D9-8BF3-4DB2-8C0B-BBD2D8492250}" type="presParOf" srcId="{EC43EA5B-D303-4DF5-95E6-F6C29B8F90A1}" destId="{6EA9A636-C9DF-4497-8296-91471FB3DE7C}" srcOrd="16" destOrd="0" presId="urn:microsoft.com/office/officeart/2005/8/layout/cycle8"/>
    <dgm:cxn modelId="{0AAF6D52-EB84-4E50-9087-86AD058E2455}" type="presParOf" srcId="{EC43EA5B-D303-4DF5-95E6-F6C29B8F90A1}" destId="{B2EAB6D2-1B5B-427C-8990-F98189812051}" srcOrd="17" destOrd="0" presId="urn:microsoft.com/office/officeart/2005/8/layout/cycle8"/>
    <dgm:cxn modelId="{ABDBE6DD-D6C6-4108-B80A-D138CCBA9CA2}" type="presParOf" srcId="{EC43EA5B-D303-4DF5-95E6-F6C29B8F90A1}" destId="{84707095-BFE9-4AD2-AF85-9916CE71DB42}" srcOrd="18" destOrd="0" presId="urn:microsoft.com/office/officeart/2005/8/layout/cycle8"/>
    <dgm:cxn modelId="{551214C0-6C2F-42C0-8A2A-45E5D532FC64}" type="presParOf" srcId="{EC43EA5B-D303-4DF5-95E6-F6C29B8F90A1}" destId="{79329E95-921C-45A9-8F5D-88CE56EAB5E6}" srcOrd="19" destOrd="0" presId="urn:microsoft.com/office/officeart/2005/8/layout/cycle8"/>
    <dgm:cxn modelId="{A810F2DD-E26F-429F-AB3A-33E9CF4B85DE}" type="presParOf" srcId="{EC43EA5B-D303-4DF5-95E6-F6C29B8F90A1}" destId="{A6C5D34B-11F7-40AF-8252-1B0047F098A4}" srcOrd="20" destOrd="0" presId="urn:microsoft.com/office/officeart/2005/8/layout/cycle8"/>
    <dgm:cxn modelId="{C631D4AD-3165-41B1-B92B-1F99D0814D08}" type="presParOf" srcId="{EC43EA5B-D303-4DF5-95E6-F6C29B8F90A1}" destId="{CD16B1CF-4E72-4221-8850-996ACB78F0C7}" srcOrd="21" destOrd="0" presId="urn:microsoft.com/office/officeart/2005/8/layout/cycle8"/>
    <dgm:cxn modelId="{A9F9BD1F-BA51-4094-9E0C-19D82B30AA94}" type="presParOf" srcId="{EC43EA5B-D303-4DF5-95E6-F6C29B8F90A1}" destId="{CDC7A1D4-17D6-40DC-9DED-9E409EC065B4}" srcOrd="22" destOrd="0" presId="urn:microsoft.com/office/officeart/2005/8/layout/cycle8"/>
    <dgm:cxn modelId="{84705F23-7EFB-4EF3-9557-78D0DF8459E9}" type="presParOf" srcId="{EC43EA5B-D303-4DF5-95E6-F6C29B8F90A1}" destId="{EC1037BC-1AF8-4A99-947F-DCD7228AD4A6}" srcOrd="23" destOrd="0" presId="urn:microsoft.com/office/officeart/2005/8/layout/cycle8"/>
    <dgm:cxn modelId="{88440434-8F25-431A-A918-24D659F095F5}" type="presParOf" srcId="{EC43EA5B-D303-4DF5-95E6-F6C29B8F90A1}" destId="{D2F7779B-0A78-46C4-B387-DABA1D2971B4}" srcOrd="24" destOrd="0" presId="urn:microsoft.com/office/officeart/2005/8/layout/cycle8"/>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6D7036-0078-48EA-A874-8D6E5FDF1150}" type="doc">
      <dgm:prSet loTypeId="urn:microsoft.com/office/officeart/2005/8/layout/vList6" loCatId="list" qsTypeId="urn:microsoft.com/office/officeart/2005/8/quickstyle/3d7" qsCatId="3D" csTypeId="urn:microsoft.com/office/officeart/2005/8/colors/accent1_2" csCatId="accent1" phldr="1"/>
      <dgm:spPr/>
      <dgm:t>
        <a:bodyPr/>
        <a:lstStyle/>
        <a:p>
          <a:endParaRPr lang="en-US"/>
        </a:p>
      </dgm:t>
    </dgm:pt>
    <dgm:pt modelId="{63E9161F-CAEF-41D6-84B6-D6979D93EA40}">
      <dgm:prSet phldrT="[Text]"/>
      <dgm:spPr>
        <a:solidFill>
          <a:schemeClr val="accent1"/>
        </a:solidFill>
      </dgm:spPr>
      <dgm:t>
        <a:bodyPr/>
        <a:lstStyle/>
        <a:p>
          <a:endParaRPr lang="en-US" dirty="0"/>
        </a:p>
      </dgm:t>
    </dgm:pt>
    <dgm:pt modelId="{99C94D47-72B8-445F-8B8B-41949100E28F}" type="parTrans" cxnId="{A4515CFA-04F4-48B7-8D41-C92DD51222DE}">
      <dgm:prSet/>
      <dgm:spPr/>
      <dgm:t>
        <a:bodyPr/>
        <a:lstStyle/>
        <a:p>
          <a:endParaRPr lang="en-US"/>
        </a:p>
      </dgm:t>
    </dgm:pt>
    <dgm:pt modelId="{43BCF86D-BBA1-4B47-BF78-9DFF5EA40766}" type="sibTrans" cxnId="{A4515CFA-04F4-48B7-8D41-C92DD51222DE}">
      <dgm:prSet/>
      <dgm:spPr/>
      <dgm:t>
        <a:bodyPr/>
        <a:lstStyle/>
        <a:p>
          <a:endParaRPr lang="en-US"/>
        </a:p>
      </dgm:t>
    </dgm:pt>
    <dgm:pt modelId="{F643FF11-B3C8-4962-89B2-77C12303F01D}">
      <dgm:prSet phldrT="[Text]"/>
      <dgm:spPr/>
      <dgm:t>
        <a:bodyPr/>
        <a:lstStyle/>
        <a:p>
          <a:endParaRPr lang="en-US" dirty="0"/>
        </a:p>
      </dgm:t>
    </dgm:pt>
    <dgm:pt modelId="{46E3250D-4DD8-48AB-A83D-A58FA51C4132}" type="parTrans" cxnId="{C73EB38A-9169-4A01-B0A3-8503AEF99A37}">
      <dgm:prSet/>
      <dgm:spPr/>
      <dgm:t>
        <a:bodyPr/>
        <a:lstStyle/>
        <a:p>
          <a:endParaRPr lang="en-US"/>
        </a:p>
      </dgm:t>
    </dgm:pt>
    <dgm:pt modelId="{1A87F44A-A670-4BC6-A8EF-A3A44CA71A8E}" type="sibTrans" cxnId="{C73EB38A-9169-4A01-B0A3-8503AEF99A37}">
      <dgm:prSet/>
      <dgm:spPr/>
      <dgm:t>
        <a:bodyPr/>
        <a:lstStyle/>
        <a:p>
          <a:endParaRPr lang="en-US"/>
        </a:p>
      </dgm:t>
    </dgm:pt>
    <dgm:pt modelId="{A3E06391-7F23-4339-B633-CFBD0E22FF62}">
      <dgm:prSet phldrT="[Text]"/>
      <dgm:spPr/>
      <dgm:t>
        <a:bodyPr/>
        <a:lstStyle/>
        <a:p>
          <a:r>
            <a:rPr lang="en-US" dirty="0" smtClean="0"/>
            <a:t>Use  Outlook; include </a:t>
          </a:r>
          <a:r>
            <a:rPr lang="en-US" b="1" u="sng" dirty="0" smtClean="0"/>
            <a:t>Adobe ITTS</a:t>
          </a:r>
          <a:endParaRPr lang="en-US" b="1" u="sng" dirty="0"/>
        </a:p>
      </dgm:t>
    </dgm:pt>
    <dgm:pt modelId="{D78216B9-6285-4588-9F59-EAF61AB1FD71}" type="parTrans" cxnId="{9C5455D0-2073-47D3-B153-FCA2243A6735}">
      <dgm:prSet/>
      <dgm:spPr/>
      <dgm:t>
        <a:bodyPr/>
        <a:lstStyle/>
        <a:p>
          <a:endParaRPr lang="en-US"/>
        </a:p>
      </dgm:t>
    </dgm:pt>
    <dgm:pt modelId="{A9FB1B38-F272-4531-9114-C6916F23D554}" type="sibTrans" cxnId="{9C5455D0-2073-47D3-B153-FCA2243A6735}">
      <dgm:prSet/>
      <dgm:spPr/>
      <dgm:t>
        <a:bodyPr/>
        <a:lstStyle/>
        <a:p>
          <a:endParaRPr lang="en-US"/>
        </a:p>
      </dgm:t>
    </dgm:pt>
    <dgm:pt modelId="{376D04D4-2808-47B6-B38E-14C9CCDEFD4F}">
      <dgm:prSet phldrT="[Text]"/>
      <dgm:spPr/>
      <dgm:t>
        <a:bodyPr/>
        <a:lstStyle/>
        <a:p>
          <a:endParaRPr lang="en-US" dirty="0"/>
        </a:p>
      </dgm:t>
    </dgm:pt>
    <dgm:pt modelId="{F43742A0-68A9-4094-BE0C-620240DB8E63}" type="parTrans" cxnId="{0BCEF994-C389-4F42-977A-98EBECA21210}">
      <dgm:prSet/>
      <dgm:spPr/>
      <dgm:t>
        <a:bodyPr/>
        <a:lstStyle/>
        <a:p>
          <a:endParaRPr lang="en-US"/>
        </a:p>
      </dgm:t>
    </dgm:pt>
    <dgm:pt modelId="{D912027A-9BD7-44C6-8078-FA0946C02EAB}" type="sibTrans" cxnId="{0BCEF994-C389-4F42-977A-98EBECA21210}">
      <dgm:prSet/>
      <dgm:spPr/>
      <dgm:t>
        <a:bodyPr/>
        <a:lstStyle/>
        <a:p>
          <a:endParaRPr lang="en-US"/>
        </a:p>
      </dgm:t>
    </dgm:pt>
    <dgm:pt modelId="{3E8D0A1B-F821-4966-8724-4CC815FA9E84}">
      <dgm:prSet phldrT="[Text]"/>
      <dgm:spPr/>
      <dgm:t>
        <a:bodyPr/>
        <a:lstStyle/>
        <a:p>
          <a:r>
            <a:rPr lang="en-US" dirty="0" smtClean="0"/>
            <a:t>Put the License in the </a:t>
          </a:r>
          <a:r>
            <a:rPr lang="en-US" b="1" dirty="0" smtClean="0"/>
            <a:t>RESOURCE</a:t>
          </a:r>
          <a:r>
            <a:rPr lang="en-US" dirty="0" smtClean="0"/>
            <a:t> field</a:t>
          </a:r>
          <a:endParaRPr lang="en-US" dirty="0"/>
        </a:p>
      </dgm:t>
    </dgm:pt>
    <dgm:pt modelId="{F16A12BF-3C18-4210-BDBD-3CBC3C9616EF}" type="parTrans" cxnId="{65D8DD0C-D9D1-475D-B1F6-83CD194385DF}">
      <dgm:prSet/>
      <dgm:spPr/>
      <dgm:t>
        <a:bodyPr/>
        <a:lstStyle/>
        <a:p>
          <a:endParaRPr lang="en-US"/>
        </a:p>
      </dgm:t>
    </dgm:pt>
    <dgm:pt modelId="{28522164-F305-49D7-BBF8-9716A25830F2}" type="sibTrans" cxnId="{65D8DD0C-D9D1-475D-B1F6-83CD194385DF}">
      <dgm:prSet/>
      <dgm:spPr/>
      <dgm:t>
        <a:bodyPr/>
        <a:lstStyle/>
        <a:p>
          <a:endParaRPr lang="en-US"/>
        </a:p>
      </dgm:t>
    </dgm:pt>
    <dgm:pt modelId="{6385C48B-F6D9-4746-AF2A-37AA99C5C12D}">
      <dgm:prSet phldrT="[Text]"/>
      <dgm:spPr/>
      <dgm:t>
        <a:bodyPr/>
        <a:lstStyle/>
        <a:p>
          <a:r>
            <a:rPr lang="en-US" dirty="0" smtClean="0"/>
            <a:t>Book Practice and setup time</a:t>
          </a:r>
          <a:endParaRPr lang="en-US" dirty="0"/>
        </a:p>
      </dgm:t>
    </dgm:pt>
    <dgm:pt modelId="{9938E772-E30D-4112-8061-FC50D6D55FB2}" type="parTrans" cxnId="{2B390E20-9D13-4B61-98DE-FC2C8F2316C1}">
      <dgm:prSet/>
      <dgm:spPr/>
      <dgm:t>
        <a:bodyPr/>
        <a:lstStyle/>
        <a:p>
          <a:endParaRPr lang="en-US"/>
        </a:p>
      </dgm:t>
    </dgm:pt>
    <dgm:pt modelId="{F8847969-60D2-47E7-87B2-16F4CD44F509}" type="sibTrans" cxnId="{2B390E20-9D13-4B61-98DE-FC2C8F2316C1}">
      <dgm:prSet/>
      <dgm:spPr/>
      <dgm:t>
        <a:bodyPr/>
        <a:lstStyle/>
        <a:p>
          <a:endParaRPr lang="en-US"/>
        </a:p>
      </dgm:t>
    </dgm:pt>
    <dgm:pt modelId="{243920EB-BB26-47B9-83D9-485BE6294EDB}">
      <dgm:prSet phldrT="[Text]"/>
      <dgm:spPr/>
      <dgm:t>
        <a:bodyPr/>
        <a:lstStyle/>
        <a:p>
          <a:endParaRPr lang="en-US" dirty="0"/>
        </a:p>
      </dgm:t>
    </dgm:pt>
    <dgm:pt modelId="{467A0981-A45B-479B-A1FF-48DBA468A94F}" type="parTrans" cxnId="{A78384AA-0229-4581-B89D-69444D9FE144}">
      <dgm:prSet/>
      <dgm:spPr/>
      <dgm:t>
        <a:bodyPr/>
        <a:lstStyle/>
        <a:p>
          <a:endParaRPr lang="en-US"/>
        </a:p>
      </dgm:t>
    </dgm:pt>
    <dgm:pt modelId="{9A41F6C2-A2BC-4141-A3CF-3E757A7C0B04}" type="sibTrans" cxnId="{A78384AA-0229-4581-B89D-69444D9FE144}">
      <dgm:prSet/>
      <dgm:spPr/>
      <dgm:t>
        <a:bodyPr/>
        <a:lstStyle/>
        <a:p>
          <a:endParaRPr lang="en-US"/>
        </a:p>
      </dgm:t>
    </dgm:pt>
    <dgm:pt modelId="{715ECA41-711A-4B2C-8529-B5C4AC98A8C0}">
      <dgm:prSet phldrT="[Text]"/>
      <dgm:spPr/>
      <dgm:t>
        <a:bodyPr/>
        <a:lstStyle/>
        <a:p>
          <a:r>
            <a:rPr lang="en-US" dirty="0" smtClean="0"/>
            <a:t>This step not needed if you own a license</a:t>
          </a:r>
          <a:endParaRPr lang="en-US" dirty="0"/>
        </a:p>
      </dgm:t>
    </dgm:pt>
    <dgm:pt modelId="{8289504C-4BF6-409E-A1D1-6F67C349B3F0}" type="sibTrans" cxnId="{7E2C4F16-2C24-41CB-978B-5E254946AECE}">
      <dgm:prSet/>
      <dgm:spPr/>
      <dgm:t>
        <a:bodyPr/>
        <a:lstStyle/>
        <a:p>
          <a:endParaRPr lang="en-US"/>
        </a:p>
      </dgm:t>
    </dgm:pt>
    <dgm:pt modelId="{05FC157B-D6BD-4996-8A5C-3BCA70EB7371}" type="parTrans" cxnId="{7E2C4F16-2C24-41CB-978B-5E254946AECE}">
      <dgm:prSet/>
      <dgm:spPr/>
      <dgm:t>
        <a:bodyPr/>
        <a:lstStyle/>
        <a:p>
          <a:endParaRPr lang="en-US"/>
        </a:p>
      </dgm:t>
    </dgm:pt>
    <dgm:pt modelId="{C73833A0-BA08-4E0C-9008-FCDDACBE2554}" type="pres">
      <dgm:prSet presAssocID="{716D7036-0078-48EA-A874-8D6E5FDF1150}" presName="Name0" presStyleCnt="0">
        <dgm:presLayoutVars>
          <dgm:dir/>
          <dgm:animLvl val="lvl"/>
          <dgm:resizeHandles/>
        </dgm:presLayoutVars>
      </dgm:prSet>
      <dgm:spPr/>
      <dgm:t>
        <a:bodyPr/>
        <a:lstStyle/>
        <a:p>
          <a:endParaRPr lang="en-US"/>
        </a:p>
      </dgm:t>
    </dgm:pt>
    <dgm:pt modelId="{150552A7-BC9D-4704-8C86-16441D18FB78}" type="pres">
      <dgm:prSet presAssocID="{63E9161F-CAEF-41D6-84B6-D6979D93EA40}" presName="linNode" presStyleCnt="0"/>
      <dgm:spPr/>
    </dgm:pt>
    <dgm:pt modelId="{26AD6C5F-A353-4E41-8330-092E71BE35D3}" type="pres">
      <dgm:prSet presAssocID="{63E9161F-CAEF-41D6-84B6-D6979D93EA40}" presName="parentShp" presStyleLbl="node1" presStyleIdx="0" presStyleCnt="4">
        <dgm:presLayoutVars>
          <dgm:bulletEnabled val="1"/>
        </dgm:presLayoutVars>
      </dgm:prSet>
      <dgm:spPr/>
      <dgm:t>
        <a:bodyPr/>
        <a:lstStyle/>
        <a:p>
          <a:endParaRPr lang="en-US"/>
        </a:p>
      </dgm:t>
    </dgm:pt>
    <dgm:pt modelId="{73CD0582-0E4C-44DC-8F45-CC91AF81B745}" type="pres">
      <dgm:prSet presAssocID="{63E9161F-CAEF-41D6-84B6-D6979D93EA40}" presName="childShp" presStyleLbl="bgAccFollowNode1" presStyleIdx="0" presStyleCnt="4">
        <dgm:presLayoutVars>
          <dgm:bulletEnabled val="1"/>
        </dgm:presLayoutVars>
      </dgm:prSet>
      <dgm:spPr/>
      <dgm:t>
        <a:bodyPr/>
        <a:lstStyle/>
        <a:p>
          <a:endParaRPr lang="en-US"/>
        </a:p>
      </dgm:t>
    </dgm:pt>
    <dgm:pt modelId="{1E8EBC48-5E5A-40A7-A53C-A71DF27C626B}" type="pres">
      <dgm:prSet presAssocID="{43BCF86D-BBA1-4B47-BF78-9DFF5EA40766}" presName="spacing" presStyleCnt="0"/>
      <dgm:spPr/>
    </dgm:pt>
    <dgm:pt modelId="{6BD92C47-0771-4D4A-BF75-AC62FE71916F}" type="pres">
      <dgm:prSet presAssocID="{F643FF11-B3C8-4962-89B2-77C12303F01D}" presName="linNode" presStyleCnt="0"/>
      <dgm:spPr/>
    </dgm:pt>
    <dgm:pt modelId="{217EBE7F-3180-4DAE-B3C2-91614E10BCAE}" type="pres">
      <dgm:prSet presAssocID="{F643FF11-B3C8-4962-89B2-77C12303F01D}" presName="parentShp" presStyleLbl="node1" presStyleIdx="1" presStyleCnt="4">
        <dgm:presLayoutVars>
          <dgm:bulletEnabled val="1"/>
        </dgm:presLayoutVars>
      </dgm:prSet>
      <dgm:spPr/>
      <dgm:t>
        <a:bodyPr/>
        <a:lstStyle/>
        <a:p>
          <a:endParaRPr lang="en-US"/>
        </a:p>
      </dgm:t>
    </dgm:pt>
    <dgm:pt modelId="{1CACFE79-03E6-4F1B-BF90-443974C63EFC}" type="pres">
      <dgm:prSet presAssocID="{F643FF11-B3C8-4962-89B2-77C12303F01D}" presName="childShp" presStyleLbl="bgAccFollowNode1" presStyleIdx="1" presStyleCnt="4">
        <dgm:presLayoutVars>
          <dgm:bulletEnabled val="1"/>
        </dgm:presLayoutVars>
      </dgm:prSet>
      <dgm:spPr/>
      <dgm:t>
        <a:bodyPr/>
        <a:lstStyle/>
        <a:p>
          <a:endParaRPr lang="en-US"/>
        </a:p>
      </dgm:t>
    </dgm:pt>
    <dgm:pt modelId="{17723C83-008D-485E-8F85-0E888FFB963D}" type="pres">
      <dgm:prSet presAssocID="{1A87F44A-A670-4BC6-A8EF-A3A44CA71A8E}" presName="spacing" presStyleCnt="0"/>
      <dgm:spPr/>
    </dgm:pt>
    <dgm:pt modelId="{0D7CDFF3-EC2C-4E22-B130-A34F05DC9083}" type="pres">
      <dgm:prSet presAssocID="{376D04D4-2808-47B6-B38E-14C9CCDEFD4F}" presName="linNode" presStyleCnt="0"/>
      <dgm:spPr/>
    </dgm:pt>
    <dgm:pt modelId="{8D2AFEB0-7B14-4EC6-8F6D-ABE60A489688}" type="pres">
      <dgm:prSet presAssocID="{376D04D4-2808-47B6-B38E-14C9CCDEFD4F}" presName="parentShp" presStyleLbl="node1" presStyleIdx="2" presStyleCnt="4">
        <dgm:presLayoutVars>
          <dgm:bulletEnabled val="1"/>
        </dgm:presLayoutVars>
      </dgm:prSet>
      <dgm:spPr/>
      <dgm:t>
        <a:bodyPr/>
        <a:lstStyle/>
        <a:p>
          <a:endParaRPr lang="en-US"/>
        </a:p>
      </dgm:t>
    </dgm:pt>
    <dgm:pt modelId="{F072A6D0-3436-4F50-9D1E-9E44E2B50AB7}" type="pres">
      <dgm:prSet presAssocID="{376D04D4-2808-47B6-B38E-14C9CCDEFD4F}" presName="childShp" presStyleLbl="bgAccFollowNode1" presStyleIdx="2" presStyleCnt="4">
        <dgm:presLayoutVars>
          <dgm:bulletEnabled val="1"/>
        </dgm:presLayoutVars>
      </dgm:prSet>
      <dgm:spPr/>
      <dgm:t>
        <a:bodyPr/>
        <a:lstStyle/>
        <a:p>
          <a:endParaRPr lang="en-US"/>
        </a:p>
      </dgm:t>
    </dgm:pt>
    <dgm:pt modelId="{C174BD5C-5C0A-49C7-BFE0-98A18DC26742}" type="pres">
      <dgm:prSet presAssocID="{D912027A-9BD7-44C6-8078-FA0946C02EAB}" presName="spacing" presStyleCnt="0"/>
      <dgm:spPr/>
    </dgm:pt>
    <dgm:pt modelId="{FE44AFDB-024C-4743-B02E-8453A9547E67}" type="pres">
      <dgm:prSet presAssocID="{243920EB-BB26-47B9-83D9-485BE6294EDB}" presName="linNode" presStyleCnt="0"/>
      <dgm:spPr/>
    </dgm:pt>
    <dgm:pt modelId="{3660EC61-1492-4B88-8017-A7B51830E798}" type="pres">
      <dgm:prSet presAssocID="{243920EB-BB26-47B9-83D9-485BE6294EDB}" presName="parentShp" presStyleLbl="node1" presStyleIdx="3" presStyleCnt="4">
        <dgm:presLayoutVars>
          <dgm:bulletEnabled val="1"/>
        </dgm:presLayoutVars>
      </dgm:prSet>
      <dgm:spPr/>
      <dgm:t>
        <a:bodyPr/>
        <a:lstStyle/>
        <a:p>
          <a:endParaRPr lang="en-US"/>
        </a:p>
      </dgm:t>
    </dgm:pt>
    <dgm:pt modelId="{75E326AC-AFBA-428F-8455-A8F7B68975F6}" type="pres">
      <dgm:prSet presAssocID="{243920EB-BB26-47B9-83D9-485BE6294EDB}" presName="childShp" presStyleLbl="bgAccFollowNode1" presStyleIdx="3" presStyleCnt="4">
        <dgm:presLayoutVars>
          <dgm:bulletEnabled val="1"/>
        </dgm:presLayoutVars>
      </dgm:prSet>
      <dgm:spPr/>
      <dgm:t>
        <a:bodyPr/>
        <a:lstStyle/>
        <a:p>
          <a:endParaRPr lang="en-US"/>
        </a:p>
      </dgm:t>
    </dgm:pt>
  </dgm:ptLst>
  <dgm:cxnLst>
    <dgm:cxn modelId="{2B390E20-9D13-4B61-98DE-FC2C8F2316C1}" srcId="{243920EB-BB26-47B9-83D9-485BE6294EDB}" destId="{6385C48B-F6D9-4746-AF2A-37AA99C5C12D}" srcOrd="0" destOrd="0" parTransId="{9938E772-E30D-4112-8061-FC50D6D55FB2}" sibTransId="{F8847969-60D2-47E7-87B2-16F4CD44F509}"/>
    <dgm:cxn modelId="{A78384AA-0229-4581-B89D-69444D9FE144}" srcId="{716D7036-0078-48EA-A874-8D6E5FDF1150}" destId="{243920EB-BB26-47B9-83D9-485BE6294EDB}" srcOrd="3" destOrd="0" parTransId="{467A0981-A45B-479B-A1FF-48DBA468A94F}" sibTransId="{9A41F6C2-A2BC-4141-A3CF-3E757A7C0B04}"/>
    <dgm:cxn modelId="{0BCEF994-C389-4F42-977A-98EBECA21210}" srcId="{716D7036-0078-48EA-A874-8D6E5FDF1150}" destId="{376D04D4-2808-47B6-B38E-14C9CCDEFD4F}" srcOrd="2" destOrd="0" parTransId="{F43742A0-68A9-4094-BE0C-620240DB8E63}" sibTransId="{D912027A-9BD7-44C6-8078-FA0946C02EAB}"/>
    <dgm:cxn modelId="{CCBCFB6F-44A4-4DE2-BC5F-D3513B541DB7}" type="presOf" srcId="{716D7036-0078-48EA-A874-8D6E5FDF1150}" destId="{C73833A0-BA08-4E0C-9008-FCDDACBE2554}" srcOrd="0" destOrd="0" presId="urn:microsoft.com/office/officeart/2005/8/layout/vList6"/>
    <dgm:cxn modelId="{A4515CFA-04F4-48B7-8D41-C92DD51222DE}" srcId="{716D7036-0078-48EA-A874-8D6E5FDF1150}" destId="{63E9161F-CAEF-41D6-84B6-D6979D93EA40}" srcOrd="0" destOrd="0" parTransId="{99C94D47-72B8-445F-8B8B-41949100E28F}" sibTransId="{43BCF86D-BBA1-4B47-BF78-9DFF5EA40766}"/>
    <dgm:cxn modelId="{B63C13D2-91F8-466F-A982-F1076168F783}" type="presOf" srcId="{F643FF11-B3C8-4962-89B2-77C12303F01D}" destId="{217EBE7F-3180-4DAE-B3C2-91614E10BCAE}" srcOrd="0" destOrd="0" presId="urn:microsoft.com/office/officeart/2005/8/layout/vList6"/>
    <dgm:cxn modelId="{97DEAD1B-DA2B-48E6-8F9E-781D2FECDD57}" type="presOf" srcId="{715ECA41-711A-4B2C-8529-B5C4AC98A8C0}" destId="{73CD0582-0E4C-44DC-8F45-CC91AF81B745}" srcOrd="0" destOrd="0" presId="urn:microsoft.com/office/officeart/2005/8/layout/vList6"/>
    <dgm:cxn modelId="{7E2C4F16-2C24-41CB-978B-5E254946AECE}" srcId="{63E9161F-CAEF-41D6-84B6-D6979D93EA40}" destId="{715ECA41-711A-4B2C-8529-B5C4AC98A8C0}" srcOrd="0" destOrd="0" parTransId="{05FC157B-D6BD-4996-8A5C-3BCA70EB7371}" sibTransId="{8289504C-4BF6-409E-A1D1-6F67C349B3F0}"/>
    <dgm:cxn modelId="{AF38E37E-76F4-4AC5-928B-E2AA5B37A381}" type="presOf" srcId="{63E9161F-CAEF-41D6-84B6-D6979D93EA40}" destId="{26AD6C5F-A353-4E41-8330-092E71BE35D3}" srcOrd="0" destOrd="0" presId="urn:microsoft.com/office/officeart/2005/8/layout/vList6"/>
    <dgm:cxn modelId="{65D8DD0C-D9D1-475D-B1F6-83CD194385DF}" srcId="{376D04D4-2808-47B6-B38E-14C9CCDEFD4F}" destId="{3E8D0A1B-F821-4966-8724-4CC815FA9E84}" srcOrd="0" destOrd="0" parTransId="{F16A12BF-3C18-4210-BDBD-3CBC3C9616EF}" sibTransId="{28522164-F305-49D7-BBF8-9716A25830F2}"/>
    <dgm:cxn modelId="{AD173886-63E0-4FEF-A2D9-7A1170876CBC}" type="presOf" srcId="{376D04D4-2808-47B6-B38E-14C9CCDEFD4F}" destId="{8D2AFEB0-7B14-4EC6-8F6D-ABE60A489688}" srcOrd="0" destOrd="0" presId="urn:microsoft.com/office/officeart/2005/8/layout/vList6"/>
    <dgm:cxn modelId="{9C5455D0-2073-47D3-B153-FCA2243A6735}" srcId="{F643FF11-B3C8-4962-89B2-77C12303F01D}" destId="{A3E06391-7F23-4339-B633-CFBD0E22FF62}" srcOrd="0" destOrd="0" parTransId="{D78216B9-6285-4588-9F59-EAF61AB1FD71}" sibTransId="{A9FB1B38-F272-4531-9114-C6916F23D554}"/>
    <dgm:cxn modelId="{7C36C8F1-37B7-45DB-A7C5-F83BC019FC20}" type="presOf" srcId="{3E8D0A1B-F821-4966-8724-4CC815FA9E84}" destId="{F072A6D0-3436-4F50-9D1E-9E44E2B50AB7}" srcOrd="0" destOrd="0" presId="urn:microsoft.com/office/officeart/2005/8/layout/vList6"/>
    <dgm:cxn modelId="{8A01CD67-8DA2-4249-9868-9B76D3F7A21B}" type="presOf" srcId="{6385C48B-F6D9-4746-AF2A-37AA99C5C12D}" destId="{75E326AC-AFBA-428F-8455-A8F7B68975F6}" srcOrd="0" destOrd="0" presId="urn:microsoft.com/office/officeart/2005/8/layout/vList6"/>
    <dgm:cxn modelId="{C73EB38A-9169-4A01-B0A3-8503AEF99A37}" srcId="{716D7036-0078-48EA-A874-8D6E5FDF1150}" destId="{F643FF11-B3C8-4962-89B2-77C12303F01D}" srcOrd="1" destOrd="0" parTransId="{46E3250D-4DD8-48AB-A83D-A58FA51C4132}" sibTransId="{1A87F44A-A670-4BC6-A8EF-A3A44CA71A8E}"/>
    <dgm:cxn modelId="{E6D38273-811E-4CE1-9559-5C5924BCA426}" type="presOf" srcId="{A3E06391-7F23-4339-B633-CFBD0E22FF62}" destId="{1CACFE79-03E6-4F1B-BF90-443974C63EFC}" srcOrd="0" destOrd="0" presId="urn:microsoft.com/office/officeart/2005/8/layout/vList6"/>
    <dgm:cxn modelId="{F6015785-0211-42E5-B4E1-98DEE9B720DD}" type="presOf" srcId="{243920EB-BB26-47B9-83D9-485BE6294EDB}" destId="{3660EC61-1492-4B88-8017-A7B51830E798}" srcOrd="0" destOrd="0" presId="urn:microsoft.com/office/officeart/2005/8/layout/vList6"/>
    <dgm:cxn modelId="{8CD5830F-C485-48E6-94B2-FFD10065C92B}" type="presParOf" srcId="{C73833A0-BA08-4E0C-9008-FCDDACBE2554}" destId="{150552A7-BC9D-4704-8C86-16441D18FB78}" srcOrd="0" destOrd="0" presId="urn:microsoft.com/office/officeart/2005/8/layout/vList6"/>
    <dgm:cxn modelId="{5D9AD7C1-FBA3-4A2F-986C-88E2C86ACA77}" type="presParOf" srcId="{150552A7-BC9D-4704-8C86-16441D18FB78}" destId="{26AD6C5F-A353-4E41-8330-092E71BE35D3}" srcOrd="0" destOrd="0" presId="urn:microsoft.com/office/officeart/2005/8/layout/vList6"/>
    <dgm:cxn modelId="{0BC5D039-F62B-4F2E-B336-752AE408053B}" type="presParOf" srcId="{150552A7-BC9D-4704-8C86-16441D18FB78}" destId="{73CD0582-0E4C-44DC-8F45-CC91AF81B745}" srcOrd="1" destOrd="0" presId="urn:microsoft.com/office/officeart/2005/8/layout/vList6"/>
    <dgm:cxn modelId="{9F4A96B5-D2B1-439A-B05F-EF2F3D4DAEF7}" type="presParOf" srcId="{C73833A0-BA08-4E0C-9008-FCDDACBE2554}" destId="{1E8EBC48-5E5A-40A7-A53C-A71DF27C626B}" srcOrd="1" destOrd="0" presId="urn:microsoft.com/office/officeart/2005/8/layout/vList6"/>
    <dgm:cxn modelId="{75B7FD2B-82A4-4954-9482-6026CA609805}" type="presParOf" srcId="{C73833A0-BA08-4E0C-9008-FCDDACBE2554}" destId="{6BD92C47-0771-4D4A-BF75-AC62FE71916F}" srcOrd="2" destOrd="0" presId="urn:microsoft.com/office/officeart/2005/8/layout/vList6"/>
    <dgm:cxn modelId="{57949BBE-6357-4AC3-8F72-EE17AD2A78FA}" type="presParOf" srcId="{6BD92C47-0771-4D4A-BF75-AC62FE71916F}" destId="{217EBE7F-3180-4DAE-B3C2-91614E10BCAE}" srcOrd="0" destOrd="0" presId="urn:microsoft.com/office/officeart/2005/8/layout/vList6"/>
    <dgm:cxn modelId="{CB2AE16F-4FFA-4B65-9151-03418EE1C5B3}" type="presParOf" srcId="{6BD92C47-0771-4D4A-BF75-AC62FE71916F}" destId="{1CACFE79-03E6-4F1B-BF90-443974C63EFC}" srcOrd="1" destOrd="0" presId="urn:microsoft.com/office/officeart/2005/8/layout/vList6"/>
    <dgm:cxn modelId="{9BF7ABA0-96D7-4A79-B186-E15A0BFA3372}" type="presParOf" srcId="{C73833A0-BA08-4E0C-9008-FCDDACBE2554}" destId="{17723C83-008D-485E-8F85-0E888FFB963D}" srcOrd="3" destOrd="0" presId="urn:microsoft.com/office/officeart/2005/8/layout/vList6"/>
    <dgm:cxn modelId="{FB7EBF9A-3AF3-431F-BDB0-F348439B80AA}" type="presParOf" srcId="{C73833A0-BA08-4E0C-9008-FCDDACBE2554}" destId="{0D7CDFF3-EC2C-4E22-B130-A34F05DC9083}" srcOrd="4" destOrd="0" presId="urn:microsoft.com/office/officeart/2005/8/layout/vList6"/>
    <dgm:cxn modelId="{F28AED4A-BBEC-4175-BC5B-4C42B7070423}" type="presParOf" srcId="{0D7CDFF3-EC2C-4E22-B130-A34F05DC9083}" destId="{8D2AFEB0-7B14-4EC6-8F6D-ABE60A489688}" srcOrd="0" destOrd="0" presId="urn:microsoft.com/office/officeart/2005/8/layout/vList6"/>
    <dgm:cxn modelId="{14DDC6B9-235F-4DD0-B407-0C7531B23E24}" type="presParOf" srcId="{0D7CDFF3-EC2C-4E22-B130-A34F05DC9083}" destId="{F072A6D0-3436-4F50-9D1E-9E44E2B50AB7}" srcOrd="1" destOrd="0" presId="urn:microsoft.com/office/officeart/2005/8/layout/vList6"/>
    <dgm:cxn modelId="{4850458E-84EB-499E-A2F1-35852AC05D08}" type="presParOf" srcId="{C73833A0-BA08-4E0C-9008-FCDDACBE2554}" destId="{C174BD5C-5C0A-49C7-BFE0-98A18DC26742}" srcOrd="5" destOrd="0" presId="urn:microsoft.com/office/officeart/2005/8/layout/vList6"/>
    <dgm:cxn modelId="{F9E4421C-4DAF-491E-94E2-9EB8EF474F56}" type="presParOf" srcId="{C73833A0-BA08-4E0C-9008-FCDDACBE2554}" destId="{FE44AFDB-024C-4743-B02E-8453A9547E67}" srcOrd="6" destOrd="0" presId="urn:microsoft.com/office/officeart/2005/8/layout/vList6"/>
    <dgm:cxn modelId="{0E70EF24-A490-402C-8E96-4F5180C245A6}" type="presParOf" srcId="{FE44AFDB-024C-4743-B02E-8453A9547E67}" destId="{3660EC61-1492-4B88-8017-A7B51830E798}" srcOrd="0" destOrd="0" presId="urn:microsoft.com/office/officeart/2005/8/layout/vList6"/>
    <dgm:cxn modelId="{01B95EC1-7890-432C-811D-A34A25A49C55}" type="presParOf" srcId="{FE44AFDB-024C-4743-B02E-8453A9547E67}" destId="{75E326AC-AFBA-428F-8455-A8F7B68975F6}" srcOrd="1" destOrd="0" presId="urn:microsoft.com/office/officeart/2005/8/layout/vList6"/>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3E0D34-0099-4A18-BE23-732BAC812C05}" type="doc">
      <dgm:prSet loTypeId="urn:microsoft.com/office/officeart/2005/8/layout/arrow2" loCatId="process" qsTypeId="urn:microsoft.com/office/officeart/2005/8/quickstyle/simple1" qsCatId="simple" csTypeId="urn:microsoft.com/office/officeart/2005/8/colors/accent1_2" csCatId="accent1" phldr="1"/>
      <dgm:spPr/>
    </dgm:pt>
    <dgm:pt modelId="{1B20DD9F-7E55-4F0F-A20A-17A04D0FE0AD}">
      <dgm:prSet phldrT="[Text]" custT="1"/>
      <dgm:spPr/>
      <dgm:t>
        <a:bodyPr/>
        <a:lstStyle/>
        <a:p>
          <a:r>
            <a:rPr lang="en-US" sz="2400" dirty="0" smtClean="0"/>
            <a:t>Create meeting</a:t>
          </a:r>
          <a:endParaRPr lang="en-US" sz="2400" dirty="0"/>
        </a:p>
      </dgm:t>
    </dgm:pt>
    <dgm:pt modelId="{40D49ADE-85FF-454A-94DE-F775A22E3B9F}" type="parTrans" cxnId="{7DB5B7F2-F68D-4733-B235-CA02D4524859}">
      <dgm:prSet/>
      <dgm:spPr/>
      <dgm:t>
        <a:bodyPr/>
        <a:lstStyle/>
        <a:p>
          <a:endParaRPr lang="en-US"/>
        </a:p>
      </dgm:t>
    </dgm:pt>
    <dgm:pt modelId="{A5A3440A-462C-4B8F-849A-A8ACA0538F39}" type="sibTrans" cxnId="{7DB5B7F2-F68D-4733-B235-CA02D4524859}">
      <dgm:prSet/>
      <dgm:spPr/>
      <dgm:t>
        <a:bodyPr/>
        <a:lstStyle/>
        <a:p>
          <a:endParaRPr lang="en-US"/>
        </a:p>
      </dgm:t>
    </dgm:pt>
    <dgm:pt modelId="{3B556A9A-3DB8-4985-84DA-0ED4442BFFC6}">
      <dgm:prSet phldrT="[Text]" custT="1"/>
      <dgm:spPr/>
      <dgm:t>
        <a:bodyPr/>
        <a:lstStyle/>
        <a:p>
          <a:r>
            <a:rPr lang="en-US" sz="2400" dirty="0" smtClean="0"/>
            <a:t>Set room access &amp; session details</a:t>
          </a:r>
          <a:endParaRPr lang="en-US" sz="2400" dirty="0"/>
        </a:p>
      </dgm:t>
    </dgm:pt>
    <dgm:pt modelId="{5A5C7D61-EA8F-4ED1-93A7-A98069F25E9E}" type="parTrans" cxnId="{B612714D-612C-4931-829D-9331695B1AA5}">
      <dgm:prSet/>
      <dgm:spPr/>
      <dgm:t>
        <a:bodyPr/>
        <a:lstStyle/>
        <a:p>
          <a:endParaRPr lang="en-US"/>
        </a:p>
      </dgm:t>
    </dgm:pt>
    <dgm:pt modelId="{0A5EBACD-D0C5-412C-9989-90DDE0DC98DE}" type="sibTrans" cxnId="{B612714D-612C-4931-829D-9331695B1AA5}">
      <dgm:prSet/>
      <dgm:spPr/>
      <dgm:t>
        <a:bodyPr/>
        <a:lstStyle/>
        <a:p>
          <a:endParaRPr lang="en-US"/>
        </a:p>
      </dgm:t>
    </dgm:pt>
    <dgm:pt modelId="{E9DA531A-C556-4852-9CC7-C42D598E7DE1}">
      <dgm:prSet phldrT="[Text]" custT="1"/>
      <dgm:spPr/>
      <dgm:t>
        <a:bodyPr/>
        <a:lstStyle/>
        <a:p>
          <a:r>
            <a:rPr lang="en-US" sz="2400" dirty="0" smtClean="0"/>
            <a:t>Send link to invite attendees</a:t>
          </a:r>
          <a:endParaRPr lang="en-US" sz="2400" dirty="0"/>
        </a:p>
      </dgm:t>
    </dgm:pt>
    <dgm:pt modelId="{559A0788-EA97-4F7C-80B5-3849A1C00CE9}" type="parTrans" cxnId="{434903B9-DB87-43DF-ABC5-0BC52370C3E3}">
      <dgm:prSet/>
      <dgm:spPr/>
      <dgm:t>
        <a:bodyPr/>
        <a:lstStyle/>
        <a:p>
          <a:endParaRPr lang="en-US"/>
        </a:p>
      </dgm:t>
    </dgm:pt>
    <dgm:pt modelId="{C64245B1-1EEA-4700-8CC2-6B0372BF6D7D}" type="sibTrans" cxnId="{434903B9-DB87-43DF-ABC5-0BC52370C3E3}">
      <dgm:prSet/>
      <dgm:spPr/>
      <dgm:t>
        <a:bodyPr/>
        <a:lstStyle/>
        <a:p>
          <a:endParaRPr lang="en-US"/>
        </a:p>
      </dgm:t>
    </dgm:pt>
    <dgm:pt modelId="{188C9720-6BFA-4CC1-9DDD-AF2C89906581}">
      <dgm:prSet phldrT="[Text]" custT="1"/>
      <dgm:spPr/>
      <dgm:t>
        <a:bodyPr/>
        <a:lstStyle/>
        <a:p>
          <a:r>
            <a:rPr lang="en-US" sz="2400" dirty="0" smtClean="0"/>
            <a:t>Run </a:t>
          </a:r>
          <a:r>
            <a:rPr lang="en-US" sz="1400" dirty="0" smtClean="0"/>
            <a:t>&amp; Record?) </a:t>
          </a:r>
          <a:r>
            <a:rPr lang="en-US" sz="2400" dirty="0" smtClean="0"/>
            <a:t>Session</a:t>
          </a:r>
          <a:endParaRPr lang="en-US" sz="2400" dirty="0"/>
        </a:p>
      </dgm:t>
    </dgm:pt>
    <dgm:pt modelId="{9D5306F8-1C68-49B0-AF26-2D92C40E578E}" type="parTrans" cxnId="{C53D9FE5-4A17-4B39-AC7D-D4302C6FFF7D}">
      <dgm:prSet/>
      <dgm:spPr/>
      <dgm:t>
        <a:bodyPr/>
        <a:lstStyle/>
        <a:p>
          <a:endParaRPr lang="en-US"/>
        </a:p>
      </dgm:t>
    </dgm:pt>
    <dgm:pt modelId="{B47428BD-44CA-4A19-9B2C-70A255354A80}" type="sibTrans" cxnId="{C53D9FE5-4A17-4B39-AC7D-D4302C6FFF7D}">
      <dgm:prSet/>
      <dgm:spPr/>
      <dgm:t>
        <a:bodyPr/>
        <a:lstStyle/>
        <a:p>
          <a:endParaRPr lang="en-US"/>
        </a:p>
      </dgm:t>
    </dgm:pt>
    <dgm:pt modelId="{9F071BB6-B015-4EA3-BD39-7711BB46C7EE}" type="pres">
      <dgm:prSet presAssocID="{823E0D34-0099-4A18-BE23-732BAC812C05}" presName="arrowDiagram" presStyleCnt="0">
        <dgm:presLayoutVars>
          <dgm:chMax val="5"/>
          <dgm:dir/>
          <dgm:resizeHandles val="exact"/>
        </dgm:presLayoutVars>
      </dgm:prSet>
      <dgm:spPr/>
    </dgm:pt>
    <dgm:pt modelId="{710B74CB-C44A-41BC-9D10-BC7DFDE5F0EE}" type="pres">
      <dgm:prSet presAssocID="{823E0D34-0099-4A18-BE23-732BAC812C05}" presName="arrow" presStyleLbl="bgShp" presStyleIdx="0" presStyleCnt="1" custLinFactNeighborX="-676"/>
      <dgm:spPr/>
    </dgm:pt>
    <dgm:pt modelId="{2EFF6E6C-9CFC-4F7A-8926-BBD317BDFB67}" type="pres">
      <dgm:prSet presAssocID="{823E0D34-0099-4A18-BE23-732BAC812C05}" presName="arrowDiagram4" presStyleCnt="0"/>
      <dgm:spPr/>
    </dgm:pt>
    <dgm:pt modelId="{1F2E3B2D-D200-4BFA-9A15-1448AA270188}" type="pres">
      <dgm:prSet presAssocID="{1B20DD9F-7E55-4F0F-A20A-17A04D0FE0AD}" presName="bullet4a" presStyleLbl="node1" presStyleIdx="0" presStyleCnt="4"/>
      <dgm:spPr/>
    </dgm:pt>
    <dgm:pt modelId="{0E9BC813-5E0D-4FD4-9F90-7F84872F966A}" type="pres">
      <dgm:prSet presAssocID="{1B20DD9F-7E55-4F0F-A20A-17A04D0FE0AD}" presName="textBox4a" presStyleLbl="revTx" presStyleIdx="0" presStyleCnt="4">
        <dgm:presLayoutVars>
          <dgm:bulletEnabled val="1"/>
        </dgm:presLayoutVars>
      </dgm:prSet>
      <dgm:spPr/>
      <dgm:t>
        <a:bodyPr/>
        <a:lstStyle/>
        <a:p>
          <a:endParaRPr lang="en-US"/>
        </a:p>
      </dgm:t>
    </dgm:pt>
    <dgm:pt modelId="{1D08EC9C-8977-42C6-948C-D89F254B3AA1}" type="pres">
      <dgm:prSet presAssocID="{3B556A9A-3DB8-4985-84DA-0ED4442BFFC6}" presName="bullet4b" presStyleLbl="node1" presStyleIdx="1" presStyleCnt="4"/>
      <dgm:spPr/>
    </dgm:pt>
    <dgm:pt modelId="{D201B213-DFE7-4CBF-8FE2-C166FA06EC3F}" type="pres">
      <dgm:prSet presAssocID="{3B556A9A-3DB8-4985-84DA-0ED4442BFFC6}" presName="textBox4b" presStyleLbl="revTx" presStyleIdx="1" presStyleCnt="4" custScaleX="76396">
        <dgm:presLayoutVars>
          <dgm:bulletEnabled val="1"/>
        </dgm:presLayoutVars>
      </dgm:prSet>
      <dgm:spPr/>
      <dgm:t>
        <a:bodyPr/>
        <a:lstStyle/>
        <a:p>
          <a:endParaRPr lang="en-US"/>
        </a:p>
      </dgm:t>
    </dgm:pt>
    <dgm:pt modelId="{DD90EB7F-E69A-413C-BDF5-FFD9C20A7507}" type="pres">
      <dgm:prSet presAssocID="{E9DA531A-C556-4852-9CC7-C42D598E7DE1}" presName="bullet4c" presStyleLbl="node1" presStyleIdx="2" presStyleCnt="4"/>
      <dgm:spPr/>
    </dgm:pt>
    <dgm:pt modelId="{92514B2C-DD05-4088-B918-F2340E69B54C}" type="pres">
      <dgm:prSet presAssocID="{E9DA531A-C556-4852-9CC7-C42D598E7DE1}" presName="textBox4c" presStyleLbl="revTx" presStyleIdx="2" presStyleCnt="4" custScaleX="89768">
        <dgm:presLayoutVars>
          <dgm:bulletEnabled val="1"/>
        </dgm:presLayoutVars>
      </dgm:prSet>
      <dgm:spPr/>
      <dgm:t>
        <a:bodyPr/>
        <a:lstStyle/>
        <a:p>
          <a:endParaRPr lang="en-US"/>
        </a:p>
      </dgm:t>
    </dgm:pt>
    <dgm:pt modelId="{2A135FFC-0C99-4FBA-926D-BFA4A45C891F}" type="pres">
      <dgm:prSet presAssocID="{188C9720-6BFA-4CC1-9DDD-AF2C89906581}" presName="bullet4d" presStyleLbl="node1" presStyleIdx="3" presStyleCnt="4"/>
      <dgm:spPr/>
    </dgm:pt>
    <dgm:pt modelId="{DB800AD6-47DE-45A4-857B-F921A95411A7}" type="pres">
      <dgm:prSet presAssocID="{188C9720-6BFA-4CC1-9DDD-AF2C89906581}" presName="textBox4d" presStyleLbl="revTx" presStyleIdx="3" presStyleCnt="4" custScaleX="67053">
        <dgm:presLayoutVars>
          <dgm:bulletEnabled val="1"/>
        </dgm:presLayoutVars>
      </dgm:prSet>
      <dgm:spPr/>
      <dgm:t>
        <a:bodyPr/>
        <a:lstStyle/>
        <a:p>
          <a:endParaRPr lang="en-US"/>
        </a:p>
      </dgm:t>
    </dgm:pt>
  </dgm:ptLst>
  <dgm:cxnLst>
    <dgm:cxn modelId="{93D13F80-E1C2-4309-8C43-BDCA0CA8F779}" type="presOf" srcId="{1B20DD9F-7E55-4F0F-A20A-17A04D0FE0AD}" destId="{0E9BC813-5E0D-4FD4-9F90-7F84872F966A}" srcOrd="0" destOrd="0" presId="urn:microsoft.com/office/officeart/2005/8/layout/arrow2"/>
    <dgm:cxn modelId="{BBC385FE-3293-496A-942E-3A82D8E312BD}" type="presOf" srcId="{E9DA531A-C556-4852-9CC7-C42D598E7DE1}" destId="{92514B2C-DD05-4088-B918-F2340E69B54C}" srcOrd="0" destOrd="0" presId="urn:microsoft.com/office/officeart/2005/8/layout/arrow2"/>
    <dgm:cxn modelId="{7E23BFB2-9378-477A-A70C-5606830B89A1}" type="presOf" srcId="{188C9720-6BFA-4CC1-9DDD-AF2C89906581}" destId="{DB800AD6-47DE-45A4-857B-F921A95411A7}" srcOrd="0" destOrd="0" presId="urn:microsoft.com/office/officeart/2005/8/layout/arrow2"/>
    <dgm:cxn modelId="{B2BC0D20-945E-42D4-A202-37FF3FABA92D}" type="presOf" srcId="{823E0D34-0099-4A18-BE23-732BAC812C05}" destId="{9F071BB6-B015-4EA3-BD39-7711BB46C7EE}" srcOrd="0" destOrd="0" presId="urn:microsoft.com/office/officeart/2005/8/layout/arrow2"/>
    <dgm:cxn modelId="{434903B9-DB87-43DF-ABC5-0BC52370C3E3}" srcId="{823E0D34-0099-4A18-BE23-732BAC812C05}" destId="{E9DA531A-C556-4852-9CC7-C42D598E7DE1}" srcOrd="2" destOrd="0" parTransId="{559A0788-EA97-4F7C-80B5-3849A1C00CE9}" sibTransId="{C64245B1-1EEA-4700-8CC2-6B0372BF6D7D}"/>
    <dgm:cxn modelId="{B612714D-612C-4931-829D-9331695B1AA5}" srcId="{823E0D34-0099-4A18-BE23-732BAC812C05}" destId="{3B556A9A-3DB8-4985-84DA-0ED4442BFFC6}" srcOrd="1" destOrd="0" parTransId="{5A5C7D61-EA8F-4ED1-93A7-A98069F25E9E}" sibTransId="{0A5EBACD-D0C5-412C-9989-90DDE0DC98DE}"/>
    <dgm:cxn modelId="{C53D9FE5-4A17-4B39-AC7D-D4302C6FFF7D}" srcId="{823E0D34-0099-4A18-BE23-732BAC812C05}" destId="{188C9720-6BFA-4CC1-9DDD-AF2C89906581}" srcOrd="3" destOrd="0" parTransId="{9D5306F8-1C68-49B0-AF26-2D92C40E578E}" sibTransId="{B47428BD-44CA-4A19-9B2C-70A255354A80}"/>
    <dgm:cxn modelId="{48FB960E-F519-4FB9-AC4C-27FAC2A1A7EA}" type="presOf" srcId="{3B556A9A-3DB8-4985-84DA-0ED4442BFFC6}" destId="{D201B213-DFE7-4CBF-8FE2-C166FA06EC3F}" srcOrd="0" destOrd="0" presId="urn:microsoft.com/office/officeart/2005/8/layout/arrow2"/>
    <dgm:cxn modelId="{7DB5B7F2-F68D-4733-B235-CA02D4524859}" srcId="{823E0D34-0099-4A18-BE23-732BAC812C05}" destId="{1B20DD9F-7E55-4F0F-A20A-17A04D0FE0AD}" srcOrd="0" destOrd="0" parTransId="{40D49ADE-85FF-454A-94DE-F775A22E3B9F}" sibTransId="{A5A3440A-462C-4B8F-849A-A8ACA0538F39}"/>
    <dgm:cxn modelId="{CF801580-B277-4317-84CD-F16CA4FF50E8}" type="presParOf" srcId="{9F071BB6-B015-4EA3-BD39-7711BB46C7EE}" destId="{710B74CB-C44A-41BC-9D10-BC7DFDE5F0EE}" srcOrd="0" destOrd="0" presId="urn:microsoft.com/office/officeart/2005/8/layout/arrow2"/>
    <dgm:cxn modelId="{3251C958-ABFD-4619-9882-4B34388FFDC1}" type="presParOf" srcId="{9F071BB6-B015-4EA3-BD39-7711BB46C7EE}" destId="{2EFF6E6C-9CFC-4F7A-8926-BBD317BDFB67}" srcOrd="1" destOrd="0" presId="urn:microsoft.com/office/officeart/2005/8/layout/arrow2"/>
    <dgm:cxn modelId="{EFDEABC4-CB37-45B9-BA86-56A87AD202BC}" type="presParOf" srcId="{2EFF6E6C-9CFC-4F7A-8926-BBD317BDFB67}" destId="{1F2E3B2D-D200-4BFA-9A15-1448AA270188}" srcOrd="0" destOrd="0" presId="urn:microsoft.com/office/officeart/2005/8/layout/arrow2"/>
    <dgm:cxn modelId="{A963B8EB-8177-4BF8-B6C3-CE851BD03303}" type="presParOf" srcId="{2EFF6E6C-9CFC-4F7A-8926-BBD317BDFB67}" destId="{0E9BC813-5E0D-4FD4-9F90-7F84872F966A}" srcOrd="1" destOrd="0" presId="urn:microsoft.com/office/officeart/2005/8/layout/arrow2"/>
    <dgm:cxn modelId="{FF2F8CB7-5357-4487-95CB-A7019745A187}" type="presParOf" srcId="{2EFF6E6C-9CFC-4F7A-8926-BBD317BDFB67}" destId="{1D08EC9C-8977-42C6-948C-D89F254B3AA1}" srcOrd="2" destOrd="0" presId="urn:microsoft.com/office/officeart/2005/8/layout/arrow2"/>
    <dgm:cxn modelId="{BA5C041E-3281-4A7C-9C83-1621E50BB994}" type="presParOf" srcId="{2EFF6E6C-9CFC-4F7A-8926-BBD317BDFB67}" destId="{D201B213-DFE7-4CBF-8FE2-C166FA06EC3F}" srcOrd="3" destOrd="0" presId="urn:microsoft.com/office/officeart/2005/8/layout/arrow2"/>
    <dgm:cxn modelId="{5790611C-9A24-4C0E-84F7-68710A7C8DF7}" type="presParOf" srcId="{2EFF6E6C-9CFC-4F7A-8926-BBD317BDFB67}" destId="{DD90EB7F-E69A-413C-BDF5-FFD9C20A7507}" srcOrd="4" destOrd="0" presId="urn:microsoft.com/office/officeart/2005/8/layout/arrow2"/>
    <dgm:cxn modelId="{957C6192-783C-406A-98CE-B3B5BFD654E3}" type="presParOf" srcId="{2EFF6E6C-9CFC-4F7A-8926-BBD317BDFB67}" destId="{92514B2C-DD05-4088-B918-F2340E69B54C}" srcOrd="5" destOrd="0" presId="urn:microsoft.com/office/officeart/2005/8/layout/arrow2"/>
    <dgm:cxn modelId="{9BD78C4A-D4C4-4BE5-825C-AFDF13B3ED9D}" type="presParOf" srcId="{2EFF6E6C-9CFC-4F7A-8926-BBD317BDFB67}" destId="{2A135FFC-0C99-4FBA-926D-BFA4A45C891F}" srcOrd="6" destOrd="0" presId="urn:microsoft.com/office/officeart/2005/8/layout/arrow2"/>
    <dgm:cxn modelId="{A6B0C44C-D98C-487E-9FB3-836060FE2F2C}" type="presParOf" srcId="{2EFF6E6C-9CFC-4F7A-8926-BBD317BDFB67}" destId="{DB800AD6-47DE-45A4-857B-F921A95411A7}" srcOrd="7" destOrd="0" presId="urn:microsoft.com/office/officeart/2005/8/layout/arrow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3E0D34-0099-4A18-BE23-732BAC812C05}" type="doc">
      <dgm:prSet loTypeId="urn:microsoft.com/office/officeart/2005/8/layout/arrow2" loCatId="process" qsTypeId="urn:microsoft.com/office/officeart/2005/8/quickstyle/simple1" qsCatId="simple" csTypeId="urn:microsoft.com/office/officeart/2005/8/colors/colorful1" csCatId="colorful" phldr="1"/>
      <dgm:spPr/>
    </dgm:pt>
    <dgm:pt modelId="{1B20DD9F-7E55-4F0F-A20A-17A04D0FE0AD}">
      <dgm:prSet phldrT="[Text]" custT="1"/>
      <dgm:spPr/>
      <dgm:t>
        <a:bodyPr/>
        <a:lstStyle/>
        <a:p>
          <a:r>
            <a:rPr lang="en-US" sz="1800" dirty="0" smtClean="0"/>
            <a:t>Create  Meeting</a:t>
          </a:r>
          <a:endParaRPr lang="en-US" sz="1800" dirty="0"/>
        </a:p>
      </dgm:t>
    </dgm:pt>
    <dgm:pt modelId="{40D49ADE-85FF-454A-94DE-F775A22E3B9F}" type="parTrans" cxnId="{7DB5B7F2-F68D-4733-B235-CA02D4524859}">
      <dgm:prSet/>
      <dgm:spPr/>
      <dgm:t>
        <a:bodyPr/>
        <a:lstStyle/>
        <a:p>
          <a:endParaRPr lang="en-US"/>
        </a:p>
      </dgm:t>
    </dgm:pt>
    <dgm:pt modelId="{A5A3440A-462C-4B8F-849A-A8ACA0538F39}" type="sibTrans" cxnId="{7DB5B7F2-F68D-4733-B235-CA02D4524859}">
      <dgm:prSet/>
      <dgm:spPr/>
      <dgm:t>
        <a:bodyPr/>
        <a:lstStyle/>
        <a:p>
          <a:endParaRPr lang="en-US"/>
        </a:p>
      </dgm:t>
    </dgm:pt>
    <dgm:pt modelId="{E9DA531A-C556-4852-9CC7-C42D598E7DE1}">
      <dgm:prSet phldrT="[Text]" custT="1"/>
      <dgm:spPr/>
      <dgm:t>
        <a:bodyPr/>
        <a:lstStyle/>
        <a:p>
          <a:r>
            <a:rPr lang="en-US" sz="1800" dirty="0" smtClean="0"/>
            <a:t>Create Event</a:t>
          </a:r>
          <a:endParaRPr lang="en-US" sz="1800" dirty="0"/>
        </a:p>
      </dgm:t>
    </dgm:pt>
    <dgm:pt modelId="{559A0788-EA97-4F7C-80B5-3849A1C00CE9}" type="parTrans" cxnId="{434903B9-DB87-43DF-ABC5-0BC52370C3E3}">
      <dgm:prSet/>
      <dgm:spPr/>
      <dgm:t>
        <a:bodyPr/>
        <a:lstStyle/>
        <a:p>
          <a:endParaRPr lang="en-US"/>
        </a:p>
      </dgm:t>
    </dgm:pt>
    <dgm:pt modelId="{C64245B1-1EEA-4700-8CC2-6B0372BF6D7D}" type="sibTrans" cxnId="{434903B9-DB87-43DF-ABC5-0BC52370C3E3}">
      <dgm:prSet/>
      <dgm:spPr/>
      <dgm:t>
        <a:bodyPr/>
        <a:lstStyle/>
        <a:p>
          <a:endParaRPr lang="en-US"/>
        </a:p>
      </dgm:t>
    </dgm:pt>
    <dgm:pt modelId="{188C9720-6BFA-4CC1-9DDD-AF2C89906581}">
      <dgm:prSet phldrT="[Text]" custT="1"/>
      <dgm:spPr/>
      <dgm:t>
        <a:bodyPr/>
        <a:lstStyle/>
        <a:p>
          <a:r>
            <a:rPr lang="en-US" sz="1800" dirty="0" smtClean="0"/>
            <a:t>Moderate Registration</a:t>
          </a:r>
        </a:p>
        <a:p>
          <a:r>
            <a:rPr lang="en-US" sz="1800" dirty="0" smtClean="0"/>
            <a:t>Run Session</a:t>
          </a:r>
          <a:endParaRPr lang="en-US" sz="1800" dirty="0"/>
        </a:p>
      </dgm:t>
    </dgm:pt>
    <dgm:pt modelId="{9D5306F8-1C68-49B0-AF26-2D92C40E578E}" type="parTrans" cxnId="{C53D9FE5-4A17-4B39-AC7D-D4302C6FFF7D}">
      <dgm:prSet/>
      <dgm:spPr/>
      <dgm:t>
        <a:bodyPr/>
        <a:lstStyle/>
        <a:p>
          <a:endParaRPr lang="en-US"/>
        </a:p>
      </dgm:t>
    </dgm:pt>
    <dgm:pt modelId="{B47428BD-44CA-4A19-9B2C-70A255354A80}" type="sibTrans" cxnId="{C53D9FE5-4A17-4B39-AC7D-D4302C6FFF7D}">
      <dgm:prSet/>
      <dgm:spPr/>
      <dgm:t>
        <a:bodyPr/>
        <a:lstStyle/>
        <a:p>
          <a:endParaRPr lang="en-US"/>
        </a:p>
      </dgm:t>
    </dgm:pt>
    <dgm:pt modelId="{B81C38DA-27CF-458D-9933-1AE085934DB9}">
      <dgm:prSet phldrT="[Text]" custT="1"/>
      <dgm:spPr/>
      <dgm:t>
        <a:bodyPr/>
        <a:lstStyle/>
        <a:p>
          <a:r>
            <a:rPr lang="en-US" sz="1800" dirty="0" smtClean="0"/>
            <a:t>Add Event Details  </a:t>
          </a:r>
        </a:p>
        <a:p>
          <a:r>
            <a:rPr lang="en-US" sz="1800" dirty="0" smtClean="0"/>
            <a:t>Confirm Registration Questions</a:t>
          </a:r>
          <a:endParaRPr lang="en-US" sz="1800" dirty="0"/>
        </a:p>
      </dgm:t>
    </dgm:pt>
    <dgm:pt modelId="{58E64C42-3772-4C9C-89A8-7E5E160ABF29}" type="parTrans" cxnId="{DB5E6DBC-C31A-4449-9EA3-B0C5762D6DA2}">
      <dgm:prSet/>
      <dgm:spPr/>
      <dgm:t>
        <a:bodyPr/>
        <a:lstStyle/>
        <a:p>
          <a:endParaRPr lang="en-US"/>
        </a:p>
      </dgm:t>
    </dgm:pt>
    <dgm:pt modelId="{3CE31A2D-62E1-429D-9A41-AF842055EBEF}" type="sibTrans" cxnId="{DB5E6DBC-C31A-4449-9EA3-B0C5762D6DA2}">
      <dgm:prSet/>
      <dgm:spPr/>
      <dgm:t>
        <a:bodyPr/>
        <a:lstStyle/>
        <a:p>
          <a:endParaRPr lang="en-US"/>
        </a:p>
      </dgm:t>
    </dgm:pt>
    <dgm:pt modelId="{7A8CC758-16DA-4C2A-89E2-71B6AF41A30F}">
      <dgm:prSet phldrT="[Text]" custT="1"/>
      <dgm:spPr/>
      <dgm:t>
        <a:bodyPr/>
        <a:lstStyle/>
        <a:p>
          <a:r>
            <a:rPr lang="en-US" sz="1800" dirty="0" smtClean="0"/>
            <a:t>Link to Meeting</a:t>
          </a:r>
        </a:p>
        <a:p>
          <a:r>
            <a:rPr lang="en-US" sz="1800" dirty="0" smtClean="0"/>
            <a:t>Select Email Options</a:t>
          </a:r>
        </a:p>
        <a:p>
          <a:r>
            <a:rPr lang="en-US" sz="1800" dirty="0" smtClean="0"/>
            <a:t>Publish Event</a:t>
          </a:r>
          <a:endParaRPr lang="en-US" sz="1800" dirty="0"/>
        </a:p>
      </dgm:t>
    </dgm:pt>
    <dgm:pt modelId="{F823B9FD-7106-4305-BF5F-DAE2B20DBA42}" type="parTrans" cxnId="{E0D30F86-5641-46E3-B16F-86B8379C439D}">
      <dgm:prSet/>
      <dgm:spPr/>
      <dgm:t>
        <a:bodyPr/>
        <a:lstStyle/>
        <a:p>
          <a:endParaRPr lang="en-US"/>
        </a:p>
      </dgm:t>
    </dgm:pt>
    <dgm:pt modelId="{29317D3C-60AA-4763-A439-0A6AFC5E6959}" type="sibTrans" cxnId="{E0D30F86-5641-46E3-B16F-86B8379C439D}">
      <dgm:prSet/>
      <dgm:spPr/>
      <dgm:t>
        <a:bodyPr/>
        <a:lstStyle/>
        <a:p>
          <a:endParaRPr lang="en-US"/>
        </a:p>
      </dgm:t>
    </dgm:pt>
    <dgm:pt modelId="{9F071BB6-B015-4EA3-BD39-7711BB46C7EE}" type="pres">
      <dgm:prSet presAssocID="{823E0D34-0099-4A18-BE23-732BAC812C05}" presName="arrowDiagram" presStyleCnt="0">
        <dgm:presLayoutVars>
          <dgm:chMax val="5"/>
          <dgm:dir/>
          <dgm:resizeHandles val="exact"/>
        </dgm:presLayoutVars>
      </dgm:prSet>
      <dgm:spPr/>
    </dgm:pt>
    <dgm:pt modelId="{710B74CB-C44A-41BC-9D10-BC7DFDE5F0EE}" type="pres">
      <dgm:prSet presAssocID="{823E0D34-0099-4A18-BE23-732BAC812C05}" presName="arrow" presStyleLbl="bgShp" presStyleIdx="0" presStyleCnt="1"/>
      <dgm:spPr/>
    </dgm:pt>
    <dgm:pt modelId="{D5C93446-431E-47A7-BEB8-34947F3D67B6}" type="pres">
      <dgm:prSet presAssocID="{823E0D34-0099-4A18-BE23-732BAC812C05}" presName="arrowDiagram5" presStyleCnt="0"/>
      <dgm:spPr/>
    </dgm:pt>
    <dgm:pt modelId="{309EF48A-8C82-4D7A-BF00-E4928F1C3623}" type="pres">
      <dgm:prSet presAssocID="{1B20DD9F-7E55-4F0F-A20A-17A04D0FE0AD}" presName="bullet5a" presStyleLbl="node1" presStyleIdx="0" presStyleCnt="5"/>
      <dgm:spPr/>
    </dgm:pt>
    <dgm:pt modelId="{E46DABAE-8BAD-42AC-BEB3-29534D8A2AF5}" type="pres">
      <dgm:prSet presAssocID="{1B20DD9F-7E55-4F0F-A20A-17A04D0FE0AD}" presName="textBox5a" presStyleLbl="revTx" presStyleIdx="0" presStyleCnt="5" custScaleX="83380">
        <dgm:presLayoutVars>
          <dgm:bulletEnabled val="1"/>
        </dgm:presLayoutVars>
      </dgm:prSet>
      <dgm:spPr/>
      <dgm:t>
        <a:bodyPr/>
        <a:lstStyle/>
        <a:p>
          <a:endParaRPr lang="en-US"/>
        </a:p>
      </dgm:t>
    </dgm:pt>
    <dgm:pt modelId="{10C82357-C290-4BD2-8F8F-920950DCB0C4}" type="pres">
      <dgm:prSet presAssocID="{E9DA531A-C556-4852-9CC7-C42D598E7DE1}" presName="bullet5b" presStyleLbl="node1" presStyleIdx="1" presStyleCnt="5"/>
      <dgm:spPr/>
    </dgm:pt>
    <dgm:pt modelId="{2343907A-C4E1-4D29-9673-4E24F5D70678}" type="pres">
      <dgm:prSet presAssocID="{E9DA531A-C556-4852-9CC7-C42D598E7DE1}" presName="textBox5b" presStyleLbl="revTx" presStyleIdx="1" presStyleCnt="5" custScaleX="69432">
        <dgm:presLayoutVars>
          <dgm:bulletEnabled val="1"/>
        </dgm:presLayoutVars>
      </dgm:prSet>
      <dgm:spPr/>
      <dgm:t>
        <a:bodyPr/>
        <a:lstStyle/>
        <a:p>
          <a:endParaRPr lang="en-US"/>
        </a:p>
      </dgm:t>
    </dgm:pt>
    <dgm:pt modelId="{C3B55DEE-6338-4D82-9E70-29B8DE6B09F2}" type="pres">
      <dgm:prSet presAssocID="{B81C38DA-27CF-458D-9933-1AE085934DB9}" presName="bullet5c" presStyleLbl="node1" presStyleIdx="2" presStyleCnt="5"/>
      <dgm:spPr/>
    </dgm:pt>
    <dgm:pt modelId="{06D2EE55-C38C-44CC-B687-55E3C524AB29}" type="pres">
      <dgm:prSet presAssocID="{B81C38DA-27CF-458D-9933-1AE085934DB9}" presName="textBox5c" presStyleLbl="revTx" presStyleIdx="2" presStyleCnt="5" custScaleX="89598">
        <dgm:presLayoutVars>
          <dgm:bulletEnabled val="1"/>
        </dgm:presLayoutVars>
      </dgm:prSet>
      <dgm:spPr/>
      <dgm:t>
        <a:bodyPr/>
        <a:lstStyle/>
        <a:p>
          <a:endParaRPr lang="en-US"/>
        </a:p>
      </dgm:t>
    </dgm:pt>
    <dgm:pt modelId="{D8409B5C-2392-4ECF-A59B-69ABD3D5251C}" type="pres">
      <dgm:prSet presAssocID="{7A8CC758-16DA-4C2A-89E2-71B6AF41A30F}" presName="bullet5d" presStyleLbl="node1" presStyleIdx="3" presStyleCnt="5"/>
      <dgm:spPr/>
    </dgm:pt>
    <dgm:pt modelId="{EF5307F6-B796-4D3A-93DD-9F5CEA341589}" type="pres">
      <dgm:prSet presAssocID="{7A8CC758-16DA-4C2A-89E2-71B6AF41A30F}" presName="textBox5d" presStyleLbl="revTx" presStyleIdx="3" presStyleCnt="5">
        <dgm:presLayoutVars>
          <dgm:bulletEnabled val="1"/>
        </dgm:presLayoutVars>
      </dgm:prSet>
      <dgm:spPr/>
      <dgm:t>
        <a:bodyPr/>
        <a:lstStyle/>
        <a:p>
          <a:endParaRPr lang="en-US"/>
        </a:p>
      </dgm:t>
    </dgm:pt>
    <dgm:pt modelId="{E0DA7CC4-266F-4D78-81D6-8C987BE06C54}" type="pres">
      <dgm:prSet presAssocID="{188C9720-6BFA-4CC1-9DDD-AF2C89906581}" presName="bullet5e" presStyleLbl="node1" presStyleIdx="4" presStyleCnt="5"/>
      <dgm:spPr/>
    </dgm:pt>
    <dgm:pt modelId="{1764C0F7-68C0-45AA-A0AD-6709441A4B43}" type="pres">
      <dgm:prSet presAssocID="{188C9720-6BFA-4CC1-9DDD-AF2C89906581}" presName="textBox5e" presStyleLbl="revTx" presStyleIdx="4" presStyleCnt="5" custScaleX="97159">
        <dgm:presLayoutVars>
          <dgm:bulletEnabled val="1"/>
        </dgm:presLayoutVars>
      </dgm:prSet>
      <dgm:spPr/>
      <dgm:t>
        <a:bodyPr/>
        <a:lstStyle/>
        <a:p>
          <a:endParaRPr lang="en-US"/>
        </a:p>
      </dgm:t>
    </dgm:pt>
  </dgm:ptLst>
  <dgm:cxnLst>
    <dgm:cxn modelId="{14D0997A-9507-4E5E-BDDE-66ECDBDF5158}" type="presOf" srcId="{E9DA531A-C556-4852-9CC7-C42D598E7DE1}" destId="{2343907A-C4E1-4D29-9673-4E24F5D70678}" srcOrd="0" destOrd="0" presId="urn:microsoft.com/office/officeart/2005/8/layout/arrow2"/>
    <dgm:cxn modelId="{BBF6D9FF-63B9-4ADF-A2A7-B0A01F7A9E50}" type="presOf" srcId="{7A8CC758-16DA-4C2A-89E2-71B6AF41A30F}" destId="{EF5307F6-B796-4D3A-93DD-9F5CEA341589}" srcOrd="0" destOrd="0" presId="urn:microsoft.com/office/officeart/2005/8/layout/arrow2"/>
    <dgm:cxn modelId="{DB5E6DBC-C31A-4449-9EA3-B0C5762D6DA2}" srcId="{823E0D34-0099-4A18-BE23-732BAC812C05}" destId="{B81C38DA-27CF-458D-9933-1AE085934DB9}" srcOrd="2" destOrd="0" parTransId="{58E64C42-3772-4C9C-89A8-7E5E160ABF29}" sibTransId="{3CE31A2D-62E1-429D-9A41-AF842055EBEF}"/>
    <dgm:cxn modelId="{E0D30F86-5641-46E3-B16F-86B8379C439D}" srcId="{823E0D34-0099-4A18-BE23-732BAC812C05}" destId="{7A8CC758-16DA-4C2A-89E2-71B6AF41A30F}" srcOrd="3" destOrd="0" parTransId="{F823B9FD-7106-4305-BF5F-DAE2B20DBA42}" sibTransId="{29317D3C-60AA-4763-A439-0A6AFC5E6959}"/>
    <dgm:cxn modelId="{8E921DE0-9FCE-4067-8DCD-20A2D07F48C5}" type="presOf" srcId="{1B20DD9F-7E55-4F0F-A20A-17A04D0FE0AD}" destId="{E46DABAE-8BAD-42AC-BEB3-29534D8A2AF5}" srcOrd="0" destOrd="0" presId="urn:microsoft.com/office/officeart/2005/8/layout/arrow2"/>
    <dgm:cxn modelId="{434903B9-DB87-43DF-ABC5-0BC52370C3E3}" srcId="{823E0D34-0099-4A18-BE23-732BAC812C05}" destId="{E9DA531A-C556-4852-9CC7-C42D598E7DE1}" srcOrd="1" destOrd="0" parTransId="{559A0788-EA97-4F7C-80B5-3849A1C00CE9}" sibTransId="{C64245B1-1EEA-4700-8CC2-6B0372BF6D7D}"/>
    <dgm:cxn modelId="{EC6FB552-9705-41B9-875B-BFE45D7B5C07}" type="presOf" srcId="{188C9720-6BFA-4CC1-9DDD-AF2C89906581}" destId="{1764C0F7-68C0-45AA-A0AD-6709441A4B43}" srcOrd="0" destOrd="0" presId="urn:microsoft.com/office/officeart/2005/8/layout/arrow2"/>
    <dgm:cxn modelId="{1DC0615B-2D13-4823-86B8-5C8E775E1C99}" type="presOf" srcId="{B81C38DA-27CF-458D-9933-1AE085934DB9}" destId="{06D2EE55-C38C-44CC-B687-55E3C524AB29}" srcOrd="0" destOrd="0" presId="urn:microsoft.com/office/officeart/2005/8/layout/arrow2"/>
    <dgm:cxn modelId="{E95AE51B-494D-4A27-AB8E-A3A531DD8D72}" type="presOf" srcId="{823E0D34-0099-4A18-BE23-732BAC812C05}" destId="{9F071BB6-B015-4EA3-BD39-7711BB46C7EE}" srcOrd="0" destOrd="0" presId="urn:microsoft.com/office/officeart/2005/8/layout/arrow2"/>
    <dgm:cxn modelId="{C53D9FE5-4A17-4B39-AC7D-D4302C6FFF7D}" srcId="{823E0D34-0099-4A18-BE23-732BAC812C05}" destId="{188C9720-6BFA-4CC1-9DDD-AF2C89906581}" srcOrd="4" destOrd="0" parTransId="{9D5306F8-1C68-49B0-AF26-2D92C40E578E}" sibTransId="{B47428BD-44CA-4A19-9B2C-70A255354A80}"/>
    <dgm:cxn modelId="{7DB5B7F2-F68D-4733-B235-CA02D4524859}" srcId="{823E0D34-0099-4A18-BE23-732BAC812C05}" destId="{1B20DD9F-7E55-4F0F-A20A-17A04D0FE0AD}" srcOrd="0" destOrd="0" parTransId="{40D49ADE-85FF-454A-94DE-F775A22E3B9F}" sibTransId="{A5A3440A-462C-4B8F-849A-A8ACA0538F39}"/>
    <dgm:cxn modelId="{33A21CF9-5144-4E09-BA90-41F900147521}" type="presParOf" srcId="{9F071BB6-B015-4EA3-BD39-7711BB46C7EE}" destId="{710B74CB-C44A-41BC-9D10-BC7DFDE5F0EE}" srcOrd="0" destOrd="0" presId="urn:microsoft.com/office/officeart/2005/8/layout/arrow2"/>
    <dgm:cxn modelId="{36FD8151-F32B-41C0-B5BE-6B03F3F1BA49}" type="presParOf" srcId="{9F071BB6-B015-4EA3-BD39-7711BB46C7EE}" destId="{D5C93446-431E-47A7-BEB8-34947F3D67B6}" srcOrd="1" destOrd="0" presId="urn:microsoft.com/office/officeart/2005/8/layout/arrow2"/>
    <dgm:cxn modelId="{6016753C-562A-457F-ADF9-E3D18261B503}" type="presParOf" srcId="{D5C93446-431E-47A7-BEB8-34947F3D67B6}" destId="{309EF48A-8C82-4D7A-BF00-E4928F1C3623}" srcOrd="0" destOrd="0" presId="urn:microsoft.com/office/officeart/2005/8/layout/arrow2"/>
    <dgm:cxn modelId="{FBFEB962-5EDD-4BBD-859C-7E8009ED29CB}" type="presParOf" srcId="{D5C93446-431E-47A7-BEB8-34947F3D67B6}" destId="{E46DABAE-8BAD-42AC-BEB3-29534D8A2AF5}" srcOrd="1" destOrd="0" presId="urn:microsoft.com/office/officeart/2005/8/layout/arrow2"/>
    <dgm:cxn modelId="{20FFC574-B817-4222-AEFF-D70CA92D09A6}" type="presParOf" srcId="{D5C93446-431E-47A7-BEB8-34947F3D67B6}" destId="{10C82357-C290-4BD2-8F8F-920950DCB0C4}" srcOrd="2" destOrd="0" presId="urn:microsoft.com/office/officeart/2005/8/layout/arrow2"/>
    <dgm:cxn modelId="{1AA1CF23-E502-4F88-AF48-03E0478B6AEE}" type="presParOf" srcId="{D5C93446-431E-47A7-BEB8-34947F3D67B6}" destId="{2343907A-C4E1-4D29-9673-4E24F5D70678}" srcOrd="3" destOrd="0" presId="urn:microsoft.com/office/officeart/2005/8/layout/arrow2"/>
    <dgm:cxn modelId="{00D702C0-7683-4F9C-9212-A3AEC366849F}" type="presParOf" srcId="{D5C93446-431E-47A7-BEB8-34947F3D67B6}" destId="{C3B55DEE-6338-4D82-9E70-29B8DE6B09F2}" srcOrd="4" destOrd="0" presId="urn:microsoft.com/office/officeart/2005/8/layout/arrow2"/>
    <dgm:cxn modelId="{C6ED638B-E81B-4320-B610-0F14689AD8AC}" type="presParOf" srcId="{D5C93446-431E-47A7-BEB8-34947F3D67B6}" destId="{06D2EE55-C38C-44CC-B687-55E3C524AB29}" srcOrd="5" destOrd="0" presId="urn:microsoft.com/office/officeart/2005/8/layout/arrow2"/>
    <dgm:cxn modelId="{BAF46393-5B2A-4A89-9ED9-3BD4406AE1B4}" type="presParOf" srcId="{D5C93446-431E-47A7-BEB8-34947F3D67B6}" destId="{D8409B5C-2392-4ECF-A59B-69ABD3D5251C}" srcOrd="6" destOrd="0" presId="urn:microsoft.com/office/officeart/2005/8/layout/arrow2"/>
    <dgm:cxn modelId="{2A4A5F96-127A-4F3A-819C-944343C04C3A}" type="presParOf" srcId="{D5C93446-431E-47A7-BEB8-34947F3D67B6}" destId="{EF5307F6-B796-4D3A-93DD-9F5CEA341589}" srcOrd="7" destOrd="0" presId="urn:microsoft.com/office/officeart/2005/8/layout/arrow2"/>
    <dgm:cxn modelId="{52146561-1CAD-4CB2-892F-C3FB8240B461}" type="presParOf" srcId="{D5C93446-431E-47A7-BEB8-34947F3D67B6}" destId="{E0DA7CC4-266F-4D78-81D6-8C987BE06C54}" srcOrd="8" destOrd="0" presId="urn:microsoft.com/office/officeart/2005/8/layout/arrow2"/>
    <dgm:cxn modelId="{B8E7B651-4494-4EBF-9080-C0390DB90D27}" type="presParOf" srcId="{D5C93446-431E-47A7-BEB8-34947F3D67B6}" destId="{1764C0F7-68C0-45AA-A0AD-6709441A4B43}" srcOrd="9" destOrd="0" presId="urn:microsoft.com/office/officeart/2005/8/layout/arrow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9A46E38-A9B3-4F15-B492-D7F715688969}" type="doc">
      <dgm:prSet loTypeId="urn:microsoft.com/office/officeart/2005/8/layout/cycle8" loCatId="cycle" qsTypeId="urn:microsoft.com/office/officeart/2005/8/quickstyle/simple5" qsCatId="simple" csTypeId="urn:microsoft.com/office/officeart/2005/8/colors/colorful1#3" csCatId="colorful" phldr="1"/>
      <dgm:spPr/>
    </dgm:pt>
    <dgm:pt modelId="{F15E12A9-867A-42E8-AD56-81ABF81A1DDC}">
      <dgm:prSet phldrT="[Text]" custT="1"/>
      <dgm:spPr/>
      <dgm:t>
        <a:bodyPr/>
        <a:lstStyle/>
        <a:p>
          <a:r>
            <a:rPr lang="en-US" sz="600" dirty="0" smtClean="0"/>
            <a:t>Log In</a:t>
          </a:r>
          <a:br>
            <a:rPr lang="en-US" sz="600" dirty="0" smtClean="0"/>
          </a:br>
          <a:r>
            <a:rPr lang="en-US" sz="600" dirty="0" smtClean="0"/>
            <a:t>Help</a:t>
          </a:r>
          <a:endParaRPr lang="en-US" sz="600" dirty="0"/>
        </a:p>
      </dgm:t>
    </dgm:pt>
    <dgm:pt modelId="{5A8F821F-F1AC-4DFA-BFBD-456272CBC835}" type="parTrans" cxnId="{AF51968F-4C88-4296-86ED-2D8E4F6CA2BB}">
      <dgm:prSet/>
      <dgm:spPr/>
      <dgm:t>
        <a:bodyPr/>
        <a:lstStyle/>
        <a:p>
          <a:endParaRPr lang="en-US" sz="600"/>
        </a:p>
      </dgm:t>
    </dgm:pt>
    <dgm:pt modelId="{74FBC3BB-DB8E-4CAD-9170-3DBA16BFE8D9}" type="sibTrans" cxnId="{AF51968F-4C88-4296-86ED-2D8E4F6CA2BB}">
      <dgm:prSet/>
      <dgm:spPr/>
      <dgm:t>
        <a:bodyPr/>
        <a:lstStyle/>
        <a:p>
          <a:endParaRPr lang="en-US" sz="600"/>
        </a:p>
      </dgm:t>
    </dgm:pt>
    <dgm:pt modelId="{9706439E-302E-451A-8372-B4B0344585A2}">
      <dgm:prSet phldrT="[Text]" custT="1"/>
      <dgm:spPr/>
      <dgm:t>
        <a:bodyPr/>
        <a:lstStyle/>
        <a:p>
          <a:r>
            <a:rPr lang="en-US" sz="600" dirty="0" smtClean="0"/>
            <a:t>Book License</a:t>
          </a:r>
          <a:endParaRPr lang="en-US" sz="600" dirty="0"/>
        </a:p>
      </dgm:t>
    </dgm:pt>
    <dgm:pt modelId="{7E5267BA-93BA-4359-8379-E6741D4847E3}" type="parTrans" cxnId="{25A253A1-34FC-45C6-BED8-98822C13ECD1}">
      <dgm:prSet/>
      <dgm:spPr/>
      <dgm:t>
        <a:bodyPr/>
        <a:lstStyle/>
        <a:p>
          <a:endParaRPr lang="en-US" sz="600"/>
        </a:p>
      </dgm:t>
    </dgm:pt>
    <dgm:pt modelId="{00740E4A-D9D0-4543-8D59-462CAFEC352C}" type="sibTrans" cxnId="{25A253A1-34FC-45C6-BED8-98822C13ECD1}">
      <dgm:prSet/>
      <dgm:spPr/>
      <dgm:t>
        <a:bodyPr/>
        <a:lstStyle/>
        <a:p>
          <a:endParaRPr lang="en-US" sz="600"/>
        </a:p>
      </dgm:t>
    </dgm:pt>
    <dgm:pt modelId="{781E964B-03DE-4198-A61C-B8F69435CAD7}">
      <dgm:prSet phldrT="[Text]" custT="1"/>
      <dgm:spPr/>
      <dgm:t>
        <a:bodyPr/>
        <a:lstStyle/>
        <a:p>
          <a:r>
            <a:rPr lang="en-US" sz="500" dirty="0" smtClean="0"/>
            <a:t>Make Meeting</a:t>
          </a:r>
          <a:endParaRPr lang="en-US" sz="500" dirty="0"/>
        </a:p>
      </dgm:t>
    </dgm:pt>
    <dgm:pt modelId="{D996D015-CB8E-476E-B9BF-C406AB9991BD}" type="parTrans" cxnId="{DB6C029E-17F1-41B3-9429-E4CB2CFBE8C4}">
      <dgm:prSet/>
      <dgm:spPr/>
      <dgm:t>
        <a:bodyPr/>
        <a:lstStyle/>
        <a:p>
          <a:endParaRPr lang="en-US" sz="600"/>
        </a:p>
      </dgm:t>
    </dgm:pt>
    <dgm:pt modelId="{7A5065EC-1B19-404F-BEAC-748F46AFF8D9}" type="sibTrans" cxnId="{DB6C029E-17F1-41B3-9429-E4CB2CFBE8C4}">
      <dgm:prSet/>
      <dgm:spPr/>
      <dgm:t>
        <a:bodyPr/>
        <a:lstStyle/>
        <a:p>
          <a:endParaRPr lang="en-US" sz="600"/>
        </a:p>
      </dgm:t>
    </dgm:pt>
    <dgm:pt modelId="{3F25A708-1424-4084-BE3F-457F95742C31}">
      <dgm:prSet phldrT="[Text]" custT="1"/>
      <dgm:spPr/>
      <dgm:t>
        <a:bodyPr/>
        <a:lstStyle/>
        <a:p>
          <a:r>
            <a:rPr lang="en-US" sz="600" dirty="0" smtClean="0"/>
            <a:t>Invite</a:t>
          </a:r>
          <a:endParaRPr lang="en-US" sz="600" dirty="0"/>
        </a:p>
      </dgm:t>
    </dgm:pt>
    <dgm:pt modelId="{554F247F-2ECF-455D-B888-F63A4DF1C395}" type="parTrans" cxnId="{63A70C96-A33C-4957-9CBC-23B454F21F8A}">
      <dgm:prSet/>
      <dgm:spPr/>
      <dgm:t>
        <a:bodyPr/>
        <a:lstStyle/>
        <a:p>
          <a:endParaRPr lang="en-US" sz="600"/>
        </a:p>
      </dgm:t>
    </dgm:pt>
    <dgm:pt modelId="{664CDACD-3A18-4480-9CFC-2580A06102AF}" type="sibTrans" cxnId="{63A70C96-A33C-4957-9CBC-23B454F21F8A}">
      <dgm:prSet/>
      <dgm:spPr/>
      <dgm:t>
        <a:bodyPr/>
        <a:lstStyle/>
        <a:p>
          <a:endParaRPr lang="en-US" sz="600"/>
        </a:p>
      </dgm:t>
    </dgm:pt>
    <dgm:pt modelId="{4985001D-99FB-4CEE-8032-6C3CFA5BAB1A}">
      <dgm:prSet phldrT="[Text]" custT="1"/>
      <dgm:spPr/>
      <dgm:t>
        <a:bodyPr/>
        <a:lstStyle/>
        <a:p>
          <a:r>
            <a:rPr lang="en-US" sz="600" dirty="0" smtClean="0"/>
            <a:t>Run Session</a:t>
          </a:r>
          <a:endParaRPr lang="en-US" sz="600" dirty="0"/>
        </a:p>
      </dgm:t>
    </dgm:pt>
    <dgm:pt modelId="{E9064C76-B0DE-47B0-9A6A-862EDDA558EF}" type="parTrans" cxnId="{2643A041-9ED8-4D14-BC84-C8EE27B8C638}">
      <dgm:prSet/>
      <dgm:spPr/>
      <dgm:t>
        <a:bodyPr/>
        <a:lstStyle/>
        <a:p>
          <a:endParaRPr lang="en-US" sz="600"/>
        </a:p>
      </dgm:t>
    </dgm:pt>
    <dgm:pt modelId="{5B125A51-9B75-4179-BEDE-B38202FA1A5F}" type="sibTrans" cxnId="{2643A041-9ED8-4D14-BC84-C8EE27B8C638}">
      <dgm:prSet/>
      <dgm:spPr/>
      <dgm:t>
        <a:bodyPr/>
        <a:lstStyle/>
        <a:p>
          <a:endParaRPr lang="en-US" sz="600"/>
        </a:p>
      </dgm:t>
    </dgm:pt>
    <dgm:pt modelId="{EC43EA5B-D303-4DF5-95E6-F6C29B8F90A1}" type="pres">
      <dgm:prSet presAssocID="{F9A46E38-A9B3-4F15-B492-D7F715688969}" presName="compositeShape" presStyleCnt="0">
        <dgm:presLayoutVars>
          <dgm:chMax val="7"/>
          <dgm:dir/>
          <dgm:resizeHandles val="exact"/>
        </dgm:presLayoutVars>
      </dgm:prSet>
      <dgm:spPr/>
    </dgm:pt>
    <dgm:pt modelId="{4B043FE6-44F5-4971-9334-A238EF22D17A}" type="pres">
      <dgm:prSet presAssocID="{F9A46E38-A9B3-4F15-B492-D7F715688969}" presName="wedge1" presStyleLbl="node1" presStyleIdx="0" presStyleCnt="5"/>
      <dgm:spPr/>
      <dgm:t>
        <a:bodyPr/>
        <a:lstStyle/>
        <a:p>
          <a:endParaRPr lang="en-US"/>
        </a:p>
      </dgm:t>
    </dgm:pt>
    <dgm:pt modelId="{7E4647F3-D66D-489A-B87C-59915BF696B6}" type="pres">
      <dgm:prSet presAssocID="{F9A46E38-A9B3-4F15-B492-D7F715688969}" presName="dummy1a" presStyleCnt="0"/>
      <dgm:spPr/>
    </dgm:pt>
    <dgm:pt modelId="{7F284500-7CA7-4BA5-A847-8DF5C22234E7}" type="pres">
      <dgm:prSet presAssocID="{F9A46E38-A9B3-4F15-B492-D7F715688969}" presName="dummy1b" presStyleCnt="0"/>
      <dgm:spPr/>
    </dgm:pt>
    <dgm:pt modelId="{409AEC58-F67F-42EB-96AF-AB65B19BBD4F}" type="pres">
      <dgm:prSet presAssocID="{F9A46E38-A9B3-4F15-B492-D7F715688969}" presName="wedge1Tx" presStyleLbl="node1" presStyleIdx="0" presStyleCnt="5">
        <dgm:presLayoutVars>
          <dgm:chMax val="0"/>
          <dgm:chPref val="0"/>
          <dgm:bulletEnabled val="1"/>
        </dgm:presLayoutVars>
      </dgm:prSet>
      <dgm:spPr/>
      <dgm:t>
        <a:bodyPr/>
        <a:lstStyle/>
        <a:p>
          <a:endParaRPr lang="en-US"/>
        </a:p>
      </dgm:t>
    </dgm:pt>
    <dgm:pt modelId="{CBBF036E-B17C-4C63-898C-BF0D16B98B83}" type="pres">
      <dgm:prSet presAssocID="{F9A46E38-A9B3-4F15-B492-D7F715688969}" presName="wedge2" presStyleLbl="node1" presStyleIdx="1" presStyleCnt="5"/>
      <dgm:spPr/>
      <dgm:t>
        <a:bodyPr/>
        <a:lstStyle/>
        <a:p>
          <a:endParaRPr lang="en-US"/>
        </a:p>
      </dgm:t>
    </dgm:pt>
    <dgm:pt modelId="{0E3B94FB-570F-41F9-9FF6-80AF6C3E1FF5}" type="pres">
      <dgm:prSet presAssocID="{F9A46E38-A9B3-4F15-B492-D7F715688969}" presName="dummy2a" presStyleCnt="0"/>
      <dgm:spPr/>
    </dgm:pt>
    <dgm:pt modelId="{BC27BE28-732A-44B7-A942-984BC707E95C}" type="pres">
      <dgm:prSet presAssocID="{F9A46E38-A9B3-4F15-B492-D7F715688969}" presName="dummy2b" presStyleCnt="0"/>
      <dgm:spPr/>
    </dgm:pt>
    <dgm:pt modelId="{88DB334D-9008-42DE-9C3F-AF458029F0C5}" type="pres">
      <dgm:prSet presAssocID="{F9A46E38-A9B3-4F15-B492-D7F715688969}" presName="wedge2Tx" presStyleLbl="node1" presStyleIdx="1" presStyleCnt="5">
        <dgm:presLayoutVars>
          <dgm:chMax val="0"/>
          <dgm:chPref val="0"/>
          <dgm:bulletEnabled val="1"/>
        </dgm:presLayoutVars>
      </dgm:prSet>
      <dgm:spPr/>
      <dgm:t>
        <a:bodyPr/>
        <a:lstStyle/>
        <a:p>
          <a:endParaRPr lang="en-US"/>
        </a:p>
      </dgm:t>
    </dgm:pt>
    <dgm:pt modelId="{8FE21806-1011-4850-B4A6-863AA27B2610}" type="pres">
      <dgm:prSet presAssocID="{F9A46E38-A9B3-4F15-B492-D7F715688969}" presName="wedge3" presStyleLbl="node1" presStyleIdx="2" presStyleCnt="5"/>
      <dgm:spPr/>
      <dgm:t>
        <a:bodyPr/>
        <a:lstStyle/>
        <a:p>
          <a:endParaRPr lang="en-US"/>
        </a:p>
      </dgm:t>
    </dgm:pt>
    <dgm:pt modelId="{5772F792-39BB-4293-BD08-57C6C69A20ED}" type="pres">
      <dgm:prSet presAssocID="{F9A46E38-A9B3-4F15-B492-D7F715688969}" presName="dummy3a" presStyleCnt="0"/>
      <dgm:spPr/>
    </dgm:pt>
    <dgm:pt modelId="{0330661E-E41A-4217-ADAD-3B166124EE15}" type="pres">
      <dgm:prSet presAssocID="{F9A46E38-A9B3-4F15-B492-D7F715688969}" presName="dummy3b" presStyleCnt="0"/>
      <dgm:spPr/>
    </dgm:pt>
    <dgm:pt modelId="{D7AD829A-5D41-4030-8E47-4FB25FB2D695}" type="pres">
      <dgm:prSet presAssocID="{F9A46E38-A9B3-4F15-B492-D7F715688969}" presName="wedge3Tx" presStyleLbl="node1" presStyleIdx="2" presStyleCnt="5">
        <dgm:presLayoutVars>
          <dgm:chMax val="0"/>
          <dgm:chPref val="0"/>
          <dgm:bulletEnabled val="1"/>
        </dgm:presLayoutVars>
      </dgm:prSet>
      <dgm:spPr/>
      <dgm:t>
        <a:bodyPr/>
        <a:lstStyle/>
        <a:p>
          <a:endParaRPr lang="en-US"/>
        </a:p>
      </dgm:t>
    </dgm:pt>
    <dgm:pt modelId="{14184B00-B0CF-4085-BCD4-95F3032ECA3B}" type="pres">
      <dgm:prSet presAssocID="{F9A46E38-A9B3-4F15-B492-D7F715688969}" presName="wedge4" presStyleLbl="node1" presStyleIdx="3" presStyleCnt="5"/>
      <dgm:spPr/>
      <dgm:t>
        <a:bodyPr/>
        <a:lstStyle/>
        <a:p>
          <a:endParaRPr lang="en-US"/>
        </a:p>
      </dgm:t>
    </dgm:pt>
    <dgm:pt modelId="{E8D3F0FD-05BB-48D3-90DB-5EDA0665C201}" type="pres">
      <dgm:prSet presAssocID="{F9A46E38-A9B3-4F15-B492-D7F715688969}" presName="dummy4a" presStyleCnt="0"/>
      <dgm:spPr/>
    </dgm:pt>
    <dgm:pt modelId="{DFA5C762-96AD-45F0-9A2F-134FC6B5BE65}" type="pres">
      <dgm:prSet presAssocID="{F9A46E38-A9B3-4F15-B492-D7F715688969}" presName="dummy4b" presStyleCnt="0"/>
      <dgm:spPr/>
    </dgm:pt>
    <dgm:pt modelId="{110D158E-9ED6-4FA2-8F72-4835B3DAF5E0}" type="pres">
      <dgm:prSet presAssocID="{F9A46E38-A9B3-4F15-B492-D7F715688969}" presName="wedge4Tx" presStyleLbl="node1" presStyleIdx="3" presStyleCnt="5">
        <dgm:presLayoutVars>
          <dgm:chMax val="0"/>
          <dgm:chPref val="0"/>
          <dgm:bulletEnabled val="1"/>
        </dgm:presLayoutVars>
      </dgm:prSet>
      <dgm:spPr/>
      <dgm:t>
        <a:bodyPr/>
        <a:lstStyle/>
        <a:p>
          <a:endParaRPr lang="en-US"/>
        </a:p>
      </dgm:t>
    </dgm:pt>
    <dgm:pt modelId="{6EA9A636-C9DF-4497-8296-91471FB3DE7C}" type="pres">
      <dgm:prSet presAssocID="{F9A46E38-A9B3-4F15-B492-D7F715688969}" presName="wedge5" presStyleLbl="node1" presStyleIdx="4" presStyleCnt="5"/>
      <dgm:spPr/>
      <dgm:t>
        <a:bodyPr/>
        <a:lstStyle/>
        <a:p>
          <a:endParaRPr lang="en-US"/>
        </a:p>
      </dgm:t>
    </dgm:pt>
    <dgm:pt modelId="{B2EAB6D2-1B5B-427C-8990-F98189812051}" type="pres">
      <dgm:prSet presAssocID="{F9A46E38-A9B3-4F15-B492-D7F715688969}" presName="dummy5a" presStyleCnt="0"/>
      <dgm:spPr/>
    </dgm:pt>
    <dgm:pt modelId="{84707095-BFE9-4AD2-AF85-9916CE71DB42}" type="pres">
      <dgm:prSet presAssocID="{F9A46E38-A9B3-4F15-B492-D7F715688969}" presName="dummy5b" presStyleCnt="0"/>
      <dgm:spPr/>
    </dgm:pt>
    <dgm:pt modelId="{79329E95-921C-45A9-8F5D-88CE56EAB5E6}" type="pres">
      <dgm:prSet presAssocID="{F9A46E38-A9B3-4F15-B492-D7F715688969}" presName="wedge5Tx" presStyleLbl="node1" presStyleIdx="4" presStyleCnt="5">
        <dgm:presLayoutVars>
          <dgm:chMax val="0"/>
          <dgm:chPref val="0"/>
          <dgm:bulletEnabled val="1"/>
        </dgm:presLayoutVars>
      </dgm:prSet>
      <dgm:spPr/>
      <dgm:t>
        <a:bodyPr/>
        <a:lstStyle/>
        <a:p>
          <a:endParaRPr lang="en-US"/>
        </a:p>
      </dgm:t>
    </dgm:pt>
    <dgm:pt modelId="{A6C5D34B-11F7-40AF-8252-1B0047F098A4}" type="pres">
      <dgm:prSet presAssocID="{74FBC3BB-DB8E-4CAD-9170-3DBA16BFE8D9}" presName="arrowWedge1" presStyleLbl="fgSibTrans2D1" presStyleIdx="0" presStyleCnt="5"/>
      <dgm:spPr/>
    </dgm:pt>
    <dgm:pt modelId="{CD16B1CF-4E72-4221-8850-996ACB78F0C7}" type="pres">
      <dgm:prSet presAssocID="{00740E4A-D9D0-4543-8D59-462CAFEC352C}" presName="arrowWedge2" presStyleLbl="fgSibTrans2D1" presStyleIdx="1" presStyleCnt="5"/>
      <dgm:spPr/>
    </dgm:pt>
    <dgm:pt modelId="{CDC7A1D4-17D6-40DC-9DED-9E409EC065B4}" type="pres">
      <dgm:prSet presAssocID="{7A5065EC-1B19-404F-BEAC-748F46AFF8D9}" presName="arrowWedge3" presStyleLbl="fgSibTrans2D1" presStyleIdx="2" presStyleCnt="5"/>
      <dgm:spPr/>
    </dgm:pt>
    <dgm:pt modelId="{EC1037BC-1AF8-4A99-947F-DCD7228AD4A6}" type="pres">
      <dgm:prSet presAssocID="{664CDACD-3A18-4480-9CFC-2580A06102AF}" presName="arrowWedge4" presStyleLbl="fgSibTrans2D1" presStyleIdx="3" presStyleCnt="5"/>
      <dgm:spPr/>
    </dgm:pt>
    <dgm:pt modelId="{D2F7779B-0A78-46C4-B387-DABA1D2971B4}" type="pres">
      <dgm:prSet presAssocID="{5B125A51-9B75-4179-BEDE-B38202FA1A5F}" presName="arrowWedge5" presStyleLbl="fgSibTrans2D1" presStyleIdx="4" presStyleCnt="5"/>
      <dgm:spPr/>
    </dgm:pt>
  </dgm:ptLst>
  <dgm:cxnLst>
    <dgm:cxn modelId="{5685F3C5-9D17-428C-B2D3-0F48FDAE54C6}" type="presOf" srcId="{781E964B-03DE-4198-A61C-B8F69435CAD7}" destId="{8FE21806-1011-4850-B4A6-863AA27B2610}" srcOrd="0" destOrd="0" presId="urn:microsoft.com/office/officeart/2005/8/layout/cycle8"/>
    <dgm:cxn modelId="{0C07CE04-A689-4502-90FA-D7C672762F5E}" type="presOf" srcId="{9706439E-302E-451A-8372-B4B0344585A2}" destId="{CBBF036E-B17C-4C63-898C-BF0D16B98B83}" srcOrd="0" destOrd="0" presId="urn:microsoft.com/office/officeart/2005/8/layout/cycle8"/>
    <dgm:cxn modelId="{DB6C029E-17F1-41B3-9429-E4CB2CFBE8C4}" srcId="{F9A46E38-A9B3-4F15-B492-D7F715688969}" destId="{781E964B-03DE-4198-A61C-B8F69435CAD7}" srcOrd="2" destOrd="0" parTransId="{D996D015-CB8E-476E-B9BF-C406AB9991BD}" sibTransId="{7A5065EC-1B19-404F-BEAC-748F46AFF8D9}"/>
    <dgm:cxn modelId="{2E1640F9-BC02-4BF2-B18F-85EA91282420}" type="presOf" srcId="{9706439E-302E-451A-8372-B4B0344585A2}" destId="{88DB334D-9008-42DE-9C3F-AF458029F0C5}" srcOrd="1" destOrd="0" presId="urn:microsoft.com/office/officeart/2005/8/layout/cycle8"/>
    <dgm:cxn modelId="{4A01F584-DD3D-44C1-ACA9-039D95E7D1D5}" type="presOf" srcId="{781E964B-03DE-4198-A61C-B8F69435CAD7}" destId="{D7AD829A-5D41-4030-8E47-4FB25FB2D695}" srcOrd="1" destOrd="0" presId="urn:microsoft.com/office/officeart/2005/8/layout/cycle8"/>
    <dgm:cxn modelId="{06228638-F13E-43C9-8209-ACE743071ED5}" type="presOf" srcId="{3F25A708-1424-4084-BE3F-457F95742C31}" destId="{110D158E-9ED6-4FA2-8F72-4835B3DAF5E0}" srcOrd="1" destOrd="0" presId="urn:microsoft.com/office/officeart/2005/8/layout/cycle8"/>
    <dgm:cxn modelId="{DC6F0072-FCD1-4F0E-991D-2CEA0F94A3CE}" type="presOf" srcId="{3F25A708-1424-4084-BE3F-457F95742C31}" destId="{14184B00-B0CF-4085-BCD4-95F3032ECA3B}" srcOrd="0" destOrd="0" presId="urn:microsoft.com/office/officeart/2005/8/layout/cycle8"/>
    <dgm:cxn modelId="{63A70C96-A33C-4957-9CBC-23B454F21F8A}" srcId="{F9A46E38-A9B3-4F15-B492-D7F715688969}" destId="{3F25A708-1424-4084-BE3F-457F95742C31}" srcOrd="3" destOrd="0" parTransId="{554F247F-2ECF-455D-B888-F63A4DF1C395}" sibTransId="{664CDACD-3A18-4480-9CFC-2580A06102AF}"/>
    <dgm:cxn modelId="{757B44DA-04A0-4C41-A603-490F04462963}" type="presOf" srcId="{4985001D-99FB-4CEE-8032-6C3CFA5BAB1A}" destId="{6EA9A636-C9DF-4497-8296-91471FB3DE7C}" srcOrd="0" destOrd="0" presId="urn:microsoft.com/office/officeart/2005/8/layout/cycle8"/>
    <dgm:cxn modelId="{98D68F8D-4F98-4F8E-8267-FB219BBF49F9}" type="presOf" srcId="{F9A46E38-A9B3-4F15-B492-D7F715688969}" destId="{EC43EA5B-D303-4DF5-95E6-F6C29B8F90A1}" srcOrd="0" destOrd="0" presId="urn:microsoft.com/office/officeart/2005/8/layout/cycle8"/>
    <dgm:cxn modelId="{BCE4C794-E2BE-4886-8B6B-4CDF18F3DD2E}" type="presOf" srcId="{4985001D-99FB-4CEE-8032-6C3CFA5BAB1A}" destId="{79329E95-921C-45A9-8F5D-88CE56EAB5E6}" srcOrd="1" destOrd="0" presId="urn:microsoft.com/office/officeart/2005/8/layout/cycle8"/>
    <dgm:cxn modelId="{25A253A1-34FC-45C6-BED8-98822C13ECD1}" srcId="{F9A46E38-A9B3-4F15-B492-D7F715688969}" destId="{9706439E-302E-451A-8372-B4B0344585A2}" srcOrd="1" destOrd="0" parTransId="{7E5267BA-93BA-4359-8379-E6741D4847E3}" sibTransId="{00740E4A-D9D0-4543-8D59-462CAFEC352C}"/>
    <dgm:cxn modelId="{A2B5D2A1-6526-4EF0-9393-32F77EF9EA06}" type="presOf" srcId="{F15E12A9-867A-42E8-AD56-81ABF81A1DDC}" destId="{4B043FE6-44F5-4971-9334-A238EF22D17A}" srcOrd="0" destOrd="0" presId="urn:microsoft.com/office/officeart/2005/8/layout/cycle8"/>
    <dgm:cxn modelId="{2643A041-9ED8-4D14-BC84-C8EE27B8C638}" srcId="{F9A46E38-A9B3-4F15-B492-D7F715688969}" destId="{4985001D-99FB-4CEE-8032-6C3CFA5BAB1A}" srcOrd="4" destOrd="0" parTransId="{E9064C76-B0DE-47B0-9A6A-862EDDA558EF}" sibTransId="{5B125A51-9B75-4179-BEDE-B38202FA1A5F}"/>
    <dgm:cxn modelId="{AF51968F-4C88-4296-86ED-2D8E4F6CA2BB}" srcId="{F9A46E38-A9B3-4F15-B492-D7F715688969}" destId="{F15E12A9-867A-42E8-AD56-81ABF81A1DDC}" srcOrd="0" destOrd="0" parTransId="{5A8F821F-F1AC-4DFA-BFBD-456272CBC835}" sibTransId="{74FBC3BB-DB8E-4CAD-9170-3DBA16BFE8D9}"/>
    <dgm:cxn modelId="{63079430-D327-406B-92C7-5AC551F1EA32}" type="presOf" srcId="{F15E12A9-867A-42E8-AD56-81ABF81A1DDC}" destId="{409AEC58-F67F-42EB-96AF-AB65B19BBD4F}" srcOrd="1" destOrd="0" presId="urn:microsoft.com/office/officeart/2005/8/layout/cycle8"/>
    <dgm:cxn modelId="{B5F92D9A-8C46-4F36-8EB3-C0005F4BDBA9}" type="presParOf" srcId="{EC43EA5B-D303-4DF5-95E6-F6C29B8F90A1}" destId="{4B043FE6-44F5-4971-9334-A238EF22D17A}" srcOrd="0" destOrd="0" presId="urn:microsoft.com/office/officeart/2005/8/layout/cycle8"/>
    <dgm:cxn modelId="{52386E93-1503-43DC-98C5-87E65B286DDA}" type="presParOf" srcId="{EC43EA5B-D303-4DF5-95E6-F6C29B8F90A1}" destId="{7E4647F3-D66D-489A-B87C-59915BF696B6}" srcOrd="1" destOrd="0" presId="urn:microsoft.com/office/officeart/2005/8/layout/cycle8"/>
    <dgm:cxn modelId="{D13692FE-FB9A-4628-B5BF-E1C82566397B}" type="presParOf" srcId="{EC43EA5B-D303-4DF5-95E6-F6C29B8F90A1}" destId="{7F284500-7CA7-4BA5-A847-8DF5C22234E7}" srcOrd="2" destOrd="0" presId="urn:microsoft.com/office/officeart/2005/8/layout/cycle8"/>
    <dgm:cxn modelId="{4B8A4C7D-8535-43D6-85AD-16842985B126}" type="presParOf" srcId="{EC43EA5B-D303-4DF5-95E6-F6C29B8F90A1}" destId="{409AEC58-F67F-42EB-96AF-AB65B19BBD4F}" srcOrd="3" destOrd="0" presId="urn:microsoft.com/office/officeart/2005/8/layout/cycle8"/>
    <dgm:cxn modelId="{43C0BCAA-F7A2-4693-B938-170C7E8F8971}" type="presParOf" srcId="{EC43EA5B-D303-4DF5-95E6-F6C29B8F90A1}" destId="{CBBF036E-B17C-4C63-898C-BF0D16B98B83}" srcOrd="4" destOrd="0" presId="urn:microsoft.com/office/officeart/2005/8/layout/cycle8"/>
    <dgm:cxn modelId="{B4EBE1F2-2834-4FD3-B3F2-565A8EA53E5B}" type="presParOf" srcId="{EC43EA5B-D303-4DF5-95E6-F6C29B8F90A1}" destId="{0E3B94FB-570F-41F9-9FF6-80AF6C3E1FF5}" srcOrd="5" destOrd="0" presId="urn:microsoft.com/office/officeart/2005/8/layout/cycle8"/>
    <dgm:cxn modelId="{1E60C9B7-9C81-4F14-99B9-534EDAFD1866}" type="presParOf" srcId="{EC43EA5B-D303-4DF5-95E6-F6C29B8F90A1}" destId="{BC27BE28-732A-44B7-A942-984BC707E95C}" srcOrd="6" destOrd="0" presId="urn:microsoft.com/office/officeart/2005/8/layout/cycle8"/>
    <dgm:cxn modelId="{7BD6435A-1D09-477F-9299-0E874369E233}" type="presParOf" srcId="{EC43EA5B-D303-4DF5-95E6-F6C29B8F90A1}" destId="{88DB334D-9008-42DE-9C3F-AF458029F0C5}" srcOrd="7" destOrd="0" presId="urn:microsoft.com/office/officeart/2005/8/layout/cycle8"/>
    <dgm:cxn modelId="{3FA7DDBE-6D89-4EAF-BA72-493C54D7D626}" type="presParOf" srcId="{EC43EA5B-D303-4DF5-95E6-F6C29B8F90A1}" destId="{8FE21806-1011-4850-B4A6-863AA27B2610}" srcOrd="8" destOrd="0" presId="urn:microsoft.com/office/officeart/2005/8/layout/cycle8"/>
    <dgm:cxn modelId="{9F35B9B6-CD52-4290-BA24-F173C6D09C70}" type="presParOf" srcId="{EC43EA5B-D303-4DF5-95E6-F6C29B8F90A1}" destId="{5772F792-39BB-4293-BD08-57C6C69A20ED}" srcOrd="9" destOrd="0" presId="urn:microsoft.com/office/officeart/2005/8/layout/cycle8"/>
    <dgm:cxn modelId="{E593B662-7A73-489F-83B3-7EB93DA35AC6}" type="presParOf" srcId="{EC43EA5B-D303-4DF5-95E6-F6C29B8F90A1}" destId="{0330661E-E41A-4217-ADAD-3B166124EE15}" srcOrd="10" destOrd="0" presId="urn:microsoft.com/office/officeart/2005/8/layout/cycle8"/>
    <dgm:cxn modelId="{D3F60057-46D9-4758-B2EA-A2DD93599D37}" type="presParOf" srcId="{EC43EA5B-D303-4DF5-95E6-F6C29B8F90A1}" destId="{D7AD829A-5D41-4030-8E47-4FB25FB2D695}" srcOrd="11" destOrd="0" presId="urn:microsoft.com/office/officeart/2005/8/layout/cycle8"/>
    <dgm:cxn modelId="{ACCC5491-7535-4062-8C49-A75251AC5516}" type="presParOf" srcId="{EC43EA5B-D303-4DF5-95E6-F6C29B8F90A1}" destId="{14184B00-B0CF-4085-BCD4-95F3032ECA3B}" srcOrd="12" destOrd="0" presId="urn:microsoft.com/office/officeart/2005/8/layout/cycle8"/>
    <dgm:cxn modelId="{96DBD09B-3434-49AD-9D9B-DF44DD588C2D}" type="presParOf" srcId="{EC43EA5B-D303-4DF5-95E6-F6C29B8F90A1}" destId="{E8D3F0FD-05BB-48D3-90DB-5EDA0665C201}" srcOrd="13" destOrd="0" presId="urn:microsoft.com/office/officeart/2005/8/layout/cycle8"/>
    <dgm:cxn modelId="{F8F24AA1-EE4B-4AB8-B8F5-2D3EF6E7A71C}" type="presParOf" srcId="{EC43EA5B-D303-4DF5-95E6-F6C29B8F90A1}" destId="{DFA5C762-96AD-45F0-9A2F-134FC6B5BE65}" srcOrd="14" destOrd="0" presId="urn:microsoft.com/office/officeart/2005/8/layout/cycle8"/>
    <dgm:cxn modelId="{5C7F15C4-7072-4937-9EA3-03461A6AAC68}" type="presParOf" srcId="{EC43EA5B-D303-4DF5-95E6-F6C29B8F90A1}" destId="{110D158E-9ED6-4FA2-8F72-4835B3DAF5E0}" srcOrd="15" destOrd="0" presId="urn:microsoft.com/office/officeart/2005/8/layout/cycle8"/>
    <dgm:cxn modelId="{980BA72F-15CA-4E7F-8B45-F47EB31C6B8E}" type="presParOf" srcId="{EC43EA5B-D303-4DF5-95E6-F6C29B8F90A1}" destId="{6EA9A636-C9DF-4497-8296-91471FB3DE7C}" srcOrd="16" destOrd="0" presId="urn:microsoft.com/office/officeart/2005/8/layout/cycle8"/>
    <dgm:cxn modelId="{9E62317C-9A67-4E87-9222-2989D6F45ACE}" type="presParOf" srcId="{EC43EA5B-D303-4DF5-95E6-F6C29B8F90A1}" destId="{B2EAB6D2-1B5B-427C-8990-F98189812051}" srcOrd="17" destOrd="0" presId="urn:microsoft.com/office/officeart/2005/8/layout/cycle8"/>
    <dgm:cxn modelId="{0F5405C3-F71A-4573-83AA-64DE738393B8}" type="presParOf" srcId="{EC43EA5B-D303-4DF5-95E6-F6C29B8F90A1}" destId="{84707095-BFE9-4AD2-AF85-9916CE71DB42}" srcOrd="18" destOrd="0" presId="urn:microsoft.com/office/officeart/2005/8/layout/cycle8"/>
    <dgm:cxn modelId="{776871A5-1403-41F7-9D61-49AE1C4C0186}" type="presParOf" srcId="{EC43EA5B-D303-4DF5-95E6-F6C29B8F90A1}" destId="{79329E95-921C-45A9-8F5D-88CE56EAB5E6}" srcOrd="19" destOrd="0" presId="urn:microsoft.com/office/officeart/2005/8/layout/cycle8"/>
    <dgm:cxn modelId="{E21820B4-62F3-49D1-98CF-813CB718900E}" type="presParOf" srcId="{EC43EA5B-D303-4DF5-95E6-F6C29B8F90A1}" destId="{A6C5D34B-11F7-40AF-8252-1B0047F098A4}" srcOrd="20" destOrd="0" presId="urn:microsoft.com/office/officeart/2005/8/layout/cycle8"/>
    <dgm:cxn modelId="{9D040169-1E83-4C25-B830-FACB0A3A7B08}" type="presParOf" srcId="{EC43EA5B-D303-4DF5-95E6-F6C29B8F90A1}" destId="{CD16B1CF-4E72-4221-8850-996ACB78F0C7}" srcOrd="21" destOrd="0" presId="urn:microsoft.com/office/officeart/2005/8/layout/cycle8"/>
    <dgm:cxn modelId="{6CF0FCFC-D369-4884-A013-CF73CBEA3FB6}" type="presParOf" srcId="{EC43EA5B-D303-4DF5-95E6-F6C29B8F90A1}" destId="{CDC7A1D4-17D6-40DC-9DED-9E409EC065B4}" srcOrd="22" destOrd="0" presId="urn:microsoft.com/office/officeart/2005/8/layout/cycle8"/>
    <dgm:cxn modelId="{5A120214-D305-4031-9679-F534353BC330}" type="presParOf" srcId="{EC43EA5B-D303-4DF5-95E6-F6C29B8F90A1}" destId="{EC1037BC-1AF8-4A99-947F-DCD7228AD4A6}" srcOrd="23" destOrd="0" presId="urn:microsoft.com/office/officeart/2005/8/layout/cycle8"/>
    <dgm:cxn modelId="{119B238C-558C-48BC-97BA-1899450E4710}" type="presParOf" srcId="{EC43EA5B-D303-4DF5-95E6-F6C29B8F90A1}" destId="{D2F7779B-0A78-46C4-B387-DABA1D2971B4}" srcOrd="24" destOrd="0" presId="urn:microsoft.com/office/officeart/2005/8/layout/cycle8"/>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9A46E38-A9B3-4F15-B492-D7F715688969}" type="doc">
      <dgm:prSet loTypeId="urn:microsoft.com/office/officeart/2005/8/layout/cycle8" loCatId="cycle" qsTypeId="urn:microsoft.com/office/officeart/2005/8/quickstyle/simple5" qsCatId="simple" csTypeId="urn:microsoft.com/office/officeart/2005/8/colors/colorful1#4" csCatId="colorful" phldr="1"/>
      <dgm:spPr/>
    </dgm:pt>
    <dgm:pt modelId="{F15E12A9-867A-42E8-AD56-81ABF81A1DDC}">
      <dgm:prSet phldrT="[Text]" custT="1"/>
      <dgm:spPr/>
      <dgm:t>
        <a:bodyPr/>
        <a:lstStyle/>
        <a:p>
          <a:r>
            <a:rPr lang="en-US" sz="600" dirty="0" smtClean="0"/>
            <a:t>Log In</a:t>
          </a:r>
          <a:br>
            <a:rPr lang="en-US" sz="600" dirty="0" smtClean="0"/>
          </a:br>
          <a:r>
            <a:rPr lang="en-US" sz="600" dirty="0" smtClean="0"/>
            <a:t>Help</a:t>
          </a:r>
          <a:endParaRPr lang="en-US" sz="600" dirty="0"/>
        </a:p>
      </dgm:t>
    </dgm:pt>
    <dgm:pt modelId="{5A8F821F-F1AC-4DFA-BFBD-456272CBC835}" type="parTrans" cxnId="{AF51968F-4C88-4296-86ED-2D8E4F6CA2BB}">
      <dgm:prSet/>
      <dgm:spPr/>
      <dgm:t>
        <a:bodyPr/>
        <a:lstStyle/>
        <a:p>
          <a:endParaRPr lang="en-US" sz="600"/>
        </a:p>
      </dgm:t>
    </dgm:pt>
    <dgm:pt modelId="{74FBC3BB-DB8E-4CAD-9170-3DBA16BFE8D9}" type="sibTrans" cxnId="{AF51968F-4C88-4296-86ED-2D8E4F6CA2BB}">
      <dgm:prSet/>
      <dgm:spPr/>
      <dgm:t>
        <a:bodyPr/>
        <a:lstStyle/>
        <a:p>
          <a:endParaRPr lang="en-US" sz="600"/>
        </a:p>
      </dgm:t>
    </dgm:pt>
    <dgm:pt modelId="{9706439E-302E-451A-8372-B4B0344585A2}">
      <dgm:prSet phldrT="[Text]" custT="1"/>
      <dgm:spPr/>
      <dgm:t>
        <a:bodyPr/>
        <a:lstStyle/>
        <a:p>
          <a:r>
            <a:rPr lang="en-US" sz="600" dirty="0" smtClean="0"/>
            <a:t>Book License</a:t>
          </a:r>
          <a:endParaRPr lang="en-US" sz="600" dirty="0"/>
        </a:p>
      </dgm:t>
    </dgm:pt>
    <dgm:pt modelId="{7E5267BA-93BA-4359-8379-E6741D4847E3}" type="parTrans" cxnId="{25A253A1-34FC-45C6-BED8-98822C13ECD1}">
      <dgm:prSet/>
      <dgm:spPr/>
      <dgm:t>
        <a:bodyPr/>
        <a:lstStyle/>
        <a:p>
          <a:endParaRPr lang="en-US" sz="600"/>
        </a:p>
      </dgm:t>
    </dgm:pt>
    <dgm:pt modelId="{00740E4A-D9D0-4543-8D59-462CAFEC352C}" type="sibTrans" cxnId="{25A253A1-34FC-45C6-BED8-98822C13ECD1}">
      <dgm:prSet/>
      <dgm:spPr/>
      <dgm:t>
        <a:bodyPr/>
        <a:lstStyle/>
        <a:p>
          <a:endParaRPr lang="en-US" sz="600"/>
        </a:p>
      </dgm:t>
    </dgm:pt>
    <dgm:pt modelId="{781E964B-03DE-4198-A61C-B8F69435CAD7}">
      <dgm:prSet phldrT="[Text]" custT="1"/>
      <dgm:spPr/>
      <dgm:t>
        <a:bodyPr/>
        <a:lstStyle/>
        <a:p>
          <a:r>
            <a:rPr lang="en-US" sz="500" dirty="0" smtClean="0"/>
            <a:t>Make Meeting</a:t>
          </a:r>
          <a:endParaRPr lang="en-US" sz="500" dirty="0"/>
        </a:p>
      </dgm:t>
    </dgm:pt>
    <dgm:pt modelId="{D996D015-CB8E-476E-B9BF-C406AB9991BD}" type="parTrans" cxnId="{DB6C029E-17F1-41B3-9429-E4CB2CFBE8C4}">
      <dgm:prSet/>
      <dgm:spPr/>
      <dgm:t>
        <a:bodyPr/>
        <a:lstStyle/>
        <a:p>
          <a:endParaRPr lang="en-US" sz="600"/>
        </a:p>
      </dgm:t>
    </dgm:pt>
    <dgm:pt modelId="{7A5065EC-1B19-404F-BEAC-748F46AFF8D9}" type="sibTrans" cxnId="{DB6C029E-17F1-41B3-9429-E4CB2CFBE8C4}">
      <dgm:prSet/>
      <dgm:spPr/>
      <dgm:t>
        <a:bodyPr/>
        <a:lstStyle/>
        <a:p>
          <a:endParaRPr lang="en-US" sz="600"/>
        </a:p>
      </dgm:t>
    </dgm:pt>
    <dgm:pt modelId="{3F25A708-1424-4084-BE3F-457F95742C31}">
      <dgm:prSet phldrT="[Text]" custT="1"/>
      <dgm:spPr/>
      <dgm:t>
        <a:bodyPr/>
        <a:lstStyle/>
        <a:p>
          <a:r>
            <a:rPr lang="en-US" sz="600" dirty="0" smtClean="0"/>
            <a:t>Invite</a:t>
          </a:r>
          <a:endParaRPr lang="en-US" sz="600" dirty="0"/>
        </a:p>
      </dgm:t>
    </dgm:pt>
    <dgm:pt modelId="{554F247F-2ECF-455D-B888-F63A4DF1C395}" type="parTrans" cxnId="{63A70C96-A33C-4957-9CBC-23B454F21F8A}">
      <dgm:prSet/>
      <dgm:spPr/>
      <dgm:t>
        <a:bodyPr/>
        <a:lstStyle/>
        <a:p>
          <a:endParaRPr lang="en-US" sz="600"/>
        </a:p>
      </dgm:t>
    </dgm:pt>
    <dgm:pt modelId="{664CDACD-3A18-4480-9CFC-2580A06102AF}" type="sibTrans" cxnId="{63A70C96-A33C-4957-9CBC-23B454F21F8A}">
      <dgm:prSet/>
      <dgm:spPr/>
      <dgm:t>
        <a:bodyPr/>
        <a:lstStyle/>
        <a:p>
          <a:endParaRPr lang="en-US" sz="600"/>
        </a:p>
      </dgm:t>
    </dgm:pt>
    <dgm:pt modelId="{4985001D-99FB-4CEE-8032-6C3CFA5BAB1A}">
      <dgm:prSet phldrT="[Text]" custT="1"/>
      <dgm:spPr/>
      <dgm:t>
        <a:bodyPr/>
        <a:lstStyle/>
        <a:p>
          <a:r>
            <a:rPr lang="en-US" sz="600" dirty="0" smtClean="0"/>
            <a:t>Run Session</a:t>
          </a:r>
          <a:endParaRPr lang="en-US" sz="600" dirty="0"/>
        </a:p>
      </dgm:t>
    </dgm:pt>
    <dgm:pt modelId="{E9064C76-B0DE-47B0-9A6A-862EDDA558EF}" type="parTrans" cxnId="{2643A041-9ED8-4D14-BC84-C8EE27B8C638}">
      <dgm:prSet/>
      <dgm:spPr/>
      <dgm:t>
        <a:bodyPr/>
        <a:lstStyle/>
        <a:p>
          <a:endParaRPr lang="en-US" sz="600"/>
        </a:p>
      </dgm:t>
    </dgm:pt>
    <dgm:pt modelId="{5B125A51-9B75-4179-BEDE-B38202FA1A5F}" type="sibTrans" cxnId="{2643A041-9ED8-4D14-BC84-C8EE27B8C638}">
      <dgm:prSet/>
      <dgm:spPr/>
      <dgm:t>
        <a:bodyPr/>
        <a:lstStyle/>
        <a:p>
          <a:endParaRPr lang="en-US" sz="600"/>
        </a:p>
      </dgm:t>
    </dgm:pt>
    <dgm:pt modelId="{EC43EA5B-D303-4DF5-95E6-F6C29B8F90A1}" type="pres">
      <dgm:prSet presAssocID="{F9A46E38-A9B3-4F15-B492-D7F715688969}" presName="compositeShape" presStyleCnt="0">
        <dgm:presLayoutVars>
          <dgm:chMax val="7"/>
          <dgm:dir/>
          <dgm:resizeHandles val="exact"/>
        </dgm:presLayoutVars>
      </dgm:prSet>
      <dgm:spPr/>
    </dgm:pt>
    <dgm:pt modelId="{4B043FE6-44F5-4971-9334-A238EF22D17A}" type="pres">
      <dgm:prSet presAssocID="{F9A46E38-A9B3-4F15-B492-D7F715688969}" presName="wedge1" presStyleLbl="node1" presStyleIdx="0" presStyleCnt="5"/>
      <dgm:spPr/>
      <dgm:t>
        <a:bodyPr/>
        <a:lstStyle/>
        <a:p>
          <a:endParaRPr lang="en-US"/>
        </a:p>
      </dgm:t>
    </dgm:pt>
    <dgm:pt modelId="{7E4647F3-D66D-489A-B87C-59915BF696B6}" type="pres">
      <dgm:prSet presAssocID="{F9A46E38-A9B3-4F15-B492-D7F715688969}" presName="dummy1a" presStyleCnt="0"/>
      <dgm:spPr/>
    </dgm:pt>
    <dgm:pt modelId="{7F284500-7CA7-4BA5-A847-8DF5C22234E7}" type="pres">
      <dgm:prSet presAssocID="{F9A46E38-A9B3-4F15-B492-D7F715688969}" presName="dummy1b" presStyleCnt="0"/>
      <dgm:spPr/>
    </dgm:pt>
    <dgm:pt modelId="{409AEC58-F67F-42EB-96AF-AB65B19BBD4F}" type="pres">
      <dgm:prSet presAssocID="{F9A46E38-A9B3-4F15-B492-D7F715688969}" presName="wedge1Tx" presStyleLbl="node1" presStyleIdx="0" presStyleCnt="5">
        <dgm:presLayoutVars>
          <dgm:chMax val="0"/>
          <dgm:chPref val="0"/>
          <dgm:bulletEnabled val="1"/>
        </dgm:presLayoutVars>
      </dgm:prSet>
      <dgm:spPr/>
      <dgm:t>
        <a:bodyPr/>
        <a:lstStyle/>
        <a:p>
          <a:endParaRPr lang="en-US"/>
        </a:p>
      </dgm:t>
    </dgm:pt>
    <dgm:pt modelId="{CBBF036E-B17C-4C63-898C-BF0D16B98B83}" type="pres">
      <dgm:prSet presAssocID="{F9A46E38-A9B3-4F15-B492-D7F715688969}" presName="wedge2" presStyleLbl="node1" presStyleIdx="1" presStyleCnt="5"/>
      <dgm:spPr/>
      <dgm:t>
        <a:bodyPr/>
        <a:lstStyle/>
        <a:p>
          <a:endParaRPr lang="en-US"/>
        </a:p>
      </dgm:t>
    </dgm:pt>
    <dgm:pt modelId="{0E3B94FB-570F-41F9-9FF6-80AF6C3E1FF5}" type="pres">
      <dgm:prSet presAssocID="{F9A46E38-A9B3-4F15-B492-D7F715688969}" presName="dummy2a" presStyleCnt="0"/>
      <dgm:spPr/>
    </dgm:pt>
    <dgm:pt modelId="{BC27BE28-732A-44B7-A942-984BC707E95C}" type="pres">
      <dgm:prSet presAssocID="{F9A46E38-A9B3-4F15-B492-D7F715688969}" presName="dummy2b" presStyleCnt="0"/>
      <dgm:spPr/>
    </dgm:pt>
    <dgm:pt modelId="{88DB334D-9008-42DE-9C3F-AF458029F0C5}" type="pres">
      <dgm:prSet presAssocID="{F9A46E38-A9B3-4F15-B492-D7F715688969}" presName="wedge2Tx" presStyleLbl="node1" presStyleIdx="1" presStyleCnt="5">
        <dgm:presLayoutVars>
          <dgm:chMax val="0"/>
          <dgm:chPref val="0"/>
          <dgm:bulletEnabled val="1"/>
        </dgm:presLayoutVars>
      </dgm:prSet>
      <dgm:spPr/>
      <dgm:t>
        <a:bodyPr/>
        <a:lstStyle/>
        <a:p>
          <a:endParaRPr lang="en-US"/>
        </a:p>
      </dgm:t>
    </dgm:pt>
    <dgm:pt modelId="{8FE21806-1011-4850-B4A6-863AA27B2610}" type="pres">
      <dgm:prSet presAssocID="{F9A46E38-A9B3-4F15-B492-D7F715688969}" presName="wedge3" presStyleLbl="node1" presStyleIdx="2" presStyleCnt="5"/>
      <dgm:spPr/>
      <dgm:t>
        <a:bodyPr/>
        <a:lstStyle/>
        <a:p>
          <a:endParaRPr lang="en-US"/>
        </a:p>
      </dgm:t>
    </dgm:pt>
    <dgm:pt modelId="{5772F792-39BB-4293-BD08-57C6C69A20ED}" type="pres">
      <dgm:prSet presAssocID="{F9A46E38-A9B3-4F15-B492-D7F715688969}" presName="dummy3a" presStyleCnt="0"/>
      <dgm:spPr/>
    </dgm:pt>
    <dgm:pt modelId="{0330661E-E41A-4217-ADAD-3B166124EE15}" type="pres">
      <dgm:prSet presAssocID="{F9A46E38-A9B3-4F15-B492-D7F715688969}" presName="dummy3b" presStyleCnt="0"/>
      <dgm:spPr/>
    </dgm:pt>
    <dgm:pt modelId="{D7AD829A-5D41-4030-8E47-4FB25FB2D695}" type="pres">
      <dgm:prSet presAssocID="{F9A46E38-A9B3-4F15-B492-D7F715688969}" presName="wedge3Tx" presStyleLbl="node1" presStyleIdx="2" presStyleCnt="5">
        <dgm:presLayoutVars>
          <dgm:chMax val="0"/>
          <dgm:chPref val="0"/>
          <dgm:bulletEnabled val="1"/>
        </dgm:presLayoutVars>
      </dgm:prSet>
      <dgm:spPr/>
      <dgm:t>
        <a:bodyPr/>
        <a:lstStyle/>
        <a:p>
          <a:endParaRPr lang="en-US"/>
        </a:p>
      </dgm:t>
    </dgm:pt>
    <dgm:pt modelId="{14184B00-B0CF-4085-BCD4-95F3032ECA3B}" type="pres">
      <dgm:prSet presAssocID="{F9A46E38-A9B3-4F15-B492-D7F715688969}" presName="wedge4" presStyleLbl="node1" presStyleIdx="3" presStyleCnt="5"/>
      <dgm:spPr/>
      <dgm:t>
        <a:bodyPr/>
        <a:lstStyle/>
        <a:p>
          <a:endParaRPr lang="en-US"/>
        </a:p>
      </dgm:t>
    </dgm:pt>
    <dgm:pt modelId="{E8D3F0FD-05BB-48D3-90DB-5EDA0665C201}" type="pres">
      <dgm:prSet presAssocID="{F9A46E38-A9B3-4F15-B492-D7F715688969}" presName="dummy4a" presStyleCnt="0"/>
      <dgm:spPr/>
    </dgm:pt>
    <dgm:pt modelId="{DFA5C762-96AD-45F0-9A2F-134FC6B5BE65}" type="pres">
      <dgm:prSet presAssocID="{F9A46E38-A9B3-4F15-B492-D7F715688969}" presName="dummy4b" presStyleCnt="0"/>
      <dgm:spPr/>
    </dgm:pt>
    <dgm:pt modelId="{110D158E-9ED6-4FA2-8F72-4835B3DAF5E0}" type="pres">
      <dgm:prSet presAssocID="{F9A46E38-A9B3-4F15-B492-D7F715688969}" presName="wedge4Tx" presStyleLbl="node1" presStyleIdx="3" presStyleCnt="5">
        <dgm:presLayoutVars>
          <dgm:chMax val="0"/>
          <dgm:chPref val="0"/>
          <dgm:bulletEnabled val="1"/>
        </dgm:presLayoutVars>
      </dgm:prSet>
      <dgm:spPr/>
      <dgm:t>
        <a:bodyPr/>
        <a:lstStyle/>
        <a:p>
          <a:endParaRPr lang="en-US"/>
        </a:p>
      </dgm:t>
    </dgm:pt>
    <dgm:pt modelId="{6EA9A636-C9DF-4497-8296-91471FB3DE7C}" type="pres">
      <dgm:prSet presAssocID="{F9A46E38-A9B3-4F15-B492-D7F715688969}" presName="wedge5" presStyleLbl="node1" presStyleIdx="4" presStyleCnt="5"/>
      <dgm:spPr/>
      <dgm:t>
        <a:bodyPr/>
        <a:lstStyle/>
        <a:p>
          <a:endParaRPr lang="en-US"/>
        </a:p>
      </dgm:t>
    </dgm:pt>
    <dgm:pt modelId="{B2EAB6D2-1B5B-427C-8990-F98189812051}" type="pres">
      <dgm:prSet presAssocID="{F9A46E38-A9B3-4F15-B492-D7F715688969}" presName="dummy5a" presStyleCnt="0"/>
      <dgm:spPr/>
    </dgm:pt>
    <dgm:pt modelId="{84707095-BFE9-4AD2-AF85-9916CE71DB42}" type="pres">
      <dgm:prSet presAssocID="{F9A46E38-A9B3-4F15-B492-D7F715688969}" presName="dummy5b" presStyleCnt="0"/>
      <dgm:spPr/>
    </dgm:pt>
    <dgm:pt modelId="{79329E95-921C-45A9-8F5D-88CE56EAB5E6}" type="pres">
      <dgm:prSet presAssocID="{F9A46E38-A9B3-4F15-B492-D7F715688969}" presName="wedge5Tx" presStyleLbl="node1" presStyleIdx="4" presStyleCnt="5">
        <dgm:presLayoutVars>
          <dgm:chMax val="0"/>
          <dgm:chPref val="0"/>
          <dgm:bulletEnabled val="1"/>
        </dgm:presLayoutVars>
      </dgm:prSet>
      <dgm:spPr/>
      <dgm:t>
        <a:bodyPr/>
        <a:lstStyle/>
        <a:p>
          <a:endParaRPr lang="en-US"/>
        </a:p>
      </dgm:t>
    </dgm:pt>
    <dgm:pt modelId="{A6C5D34B-11F7-40AF-8252-1B0047F098A4}" type="pres">
      <dgm:prSet presAssocID="{74FBC3BB-DB8E-4CAD-9170-3DBA16BFE8D9}" presName="arrowWedge1" presStyleLbl="fgSibTrans2D1" presStyleIdx="0" presStyleCnt="5"/>
      <dgm:spPr/>
    </dgm:pt>
    <dgm:pt modelId="{CD16B1CF-4E72-4221-8850-996ACB78F0C7}" type="pres">
      <dgm:prSet presAssocID="{00740E4A-D9D0-4543-8D59-462CAFEC352C}" presName="arrowWedge2" presStyleLbl="fgSibTrans2D1" presStyleIdx="1" presStyleCnt="5"/>
      <dgm:spPr/>
    </dgm:pt>
    <dgm:pt modelId="{CDC7A1D4-17D6-40DC-9DED-9E409EC065B4}" type="pres">
      <dgm:prSet presAssocID="{7A5065EC-1B19-404F-BEAC-748F46AFF8D9}" presName="arrowWedge3" presStyleLbl="fgSibTrans2D1" presStyleIdx="2" presStyleCnt="5"/>
      <dgm:spPr/>
    </dgm:pt>
    <dgm:pt modelId="{EC1037BC-1AF8-4A99-947F-DCD7228AD4A6}" type="pres">
      <dgm:prSet presAssocID="{664CDACD-3A18-4480-9CFC-2580A06102AF}" presName="arrowWedge4" presStyleLbl="fgSibTrans2D1" presStyleIdx="3" presStyleCnt="5"/>
      <dgm:spPr/>
    </dgm:pt>
    <dgm:pt modelId="{D2F7779B-0A78-46C4-B387-DABA1D2971B4}" type="pres">
      <dgm:prSet presAssocID="{5B125A51-9B75-4179-BEDE-B38202FA1A5F}" presName="arrowWedge5" presStyleLbl="fgSibTrans2D1" presStyleIdx="4" presStyleCnt="5"/>
      <dgm:spPr/>
    </dgm:pt>
  </dgm:ptLst>
  <dgm:cxnLst>
    <dgm:cxn modelId="{E540A729-82D5-48FF-A895-1511F56A783F}" type="presOf" srcId="{3F25A708-1424-4084-BE3F-457F95742C31}" destId="{110D158E-9ED6-4FA2-8F72-4835B3DAF5E0}" srcOrd="1" destOrd="0" presId="urn:microsoft.com/office/officeart/2005/8/layout/cycle8"/>
    <dgm:cxn modelId="{DB6C029E-17F1-41B3-9429-E4CB2CFBE8C4}" srcId="{F9A46E38-A9B3-4F15-B492-D7F715688969}" destId="{781E964B-03DE-4198-A61C-B8F69435CAD7}" srcOrd="2" destOrd="0" parTransId="{D996D015-CB8E-476E-B9BF-C406AB9991BD}" sibTransId="{7A5065EC-1B19-404F-BEAC-748F46AFF8D9}"/>
    <dgm:cxn modelId="{F6D1DA60-B4CC-47DC-9BBF-0CCCEC3CAB6C}" type="presOf" srcId="{4985001D-99FB-4CEE-8032-6C3CFA5BAB1A}" destId="{79329E95-921C-45A9-8F5D-88CE56EAB5E6}" srcOrd="1" destOrd="0" presId="urn:microsoft.com/office/officeart/2005/8/layout/cycle8"/>
    <dgm:cxn modelId="{42E741DA-D0DB-4841-A2BE-EAAC789F7679}" type="presOf" srcId="{F9A46E38-A9B3-4F15-B492-D7F715688969}" destId="{EC43EA5B-D303-4DF5-95E6-F6C29B8F90A1}" srcOrd="0" destOrd="0" presId="urn:microsoft.com/office/officeart/2005/8/layout/cycle8"/>
    <dgm:cxn modelId="{0DF82F7E-7511-4AD0-9FA0-1C7DDD372A4B}" type="presOf" srcId="{4985001D-99FB-4CEE-8032-6C3CFA5BAB1A}" destId="{6EA9A636-C9DF-4497-8296-91471FB3DE7C}" srcOrd="0" destOrd="0" presId="urn:microsoft.com/office/officeart/2005/8/layout/cycle8"/>
    <dgm:cxn modelId="{63A70C96-A33C-4957-9CBC-23B454F21F8A}" srcId="{F9A46E38-A9B3-4F15-B492-D7F715688969}" destId="{3F25A708-1424-4084-BE3F-457F95742C31}" srcOrd="3" destOrd="0" parTransId="{554F247F-2ECF-455D-B888-F63A4DF1C395}" sibTransId="{664CDACD-3A18-4480-9CFC-2580A06102AF}"/>
    <dgm:cxn modelId="{A53A9AD6-5742-42BE-BF91-38FB8C167D80}" type="presOf" srcId="{F15E12A9-867A-42E8-AD56-81ABF81A1DDC}" destId="{409AEC58-F67F-42EB-96AF-AB65B19BBD4F}" srcOrd="1" destOrd="0" presId="urn:microsoft.com/office/officeart/2005/8/layout/cycle8"/>
    <dgm:cxn modelId="{2C39139F-EB07-43B6-B203-D0CEA8A95E9A}" type="presOf" srcId="{F15E12A9-867A-42E8-AD56-81ABF81A1DDC}" destId="{4B043FE6-44F5-4971-9334-A238EF22D17A}" srcOrd="0" destOrd="0" presId="urn:microsoft.com/office/officeart/2005/8/layout/cycle8"/>
    <dgm:cxn modelId="{25A253A1-34FC-45C6-BED8-98822C13ECD1}" srcId="{F9A46E38-A9B3-4F15-B492-D7F715688969}" destId="{9706439E-302E-451A-8372-B4B0344585A2}" srcOrd="1" destOrd="0" parTransId="{7E5267BA-93BA-4359-8379-E6741D4847E3}" sibTransId="{00740E4A-D9D0-4543-8D59-462CAFEC352C}"/>
    <dgm:cxn modelId="{956BCE3C-C1B8-4D0F-9B9F-07312EB7F29A}" type="presOf" srcId="{781E964B-03DE-4198-A61C-B8F69435CAD7}" destId="{8FE21806-1011-4850-B4A6-863AA27B2610}" srcOrd="0" destOrd="0" presId="urn:microsoft.com/office/officeart/2005/8/layout/cycle8"/>
    <dgm:cxn modelId="{7ADE0AB2-C9E0-43E7-91D2-25B686396789}" type="presOf" srcId="{9706439E-302E-451A-8372-B4B0344585A2}" destId="{88DB334D-9008-42DE-9C3F-AF458029F0C5}" srcOrd="1" destOrd="0" presId="urn:microsoft.com/office/officeart/2005/8/layout/cycle8"/>
    <dgm:cxn modelId="{2643A041-9ED8-4D14-BC84-C8EE27B8C638}" srcId="{F9A46E38-A9B3-4F15-B492-D7F715688969}" destId="{4985001D-99FB-4CEE-8032-6C3CFA5BAB1A}" srcOrd="4" destOrd="0" parTransId="{E9064C76-B0DE-47B0-9A6A-862EDDA558EF}" sibTransId="{5B125A51-9B75-4179-BEDE-B38202FA1A5F}"/>
    <dgm:cxn modelId="{8061E471-8097-4846-8DFA-2249011030CC}" type="presOf" srcId="{781E964B-03DE-4198-A61C-B8F69435CAD7}" destId="{D7AD829A-5D41-4030-8E47-4FB25FB2D695}" srcOrd="1" destOrd="0" presId="urn:microsoft.com/office/officeart/2005/8/layout/cycle8"/>
    <dgm:cxn modelId="{2BAA1D12-09D9-42FE-978B-2BA6D75F3034}" type="presOf" srcId="{9706439E-302E-451A-8372-B4B0344585A2}" destId="{CBBF036E-B17C-4C63-898C-BF0D16B98B83}" srcOrd="0" destOrd="0" presId="urn:microsoft.com/office/officeart/2005/8/layout/cycle8"/>
    <dgm:cxn modelId="{AF51968F-4C88-4296-86ED-2D8E4F6CA2BB}" srcId="{F9A46E38-A9B3-4F15-B492-D7F715688969}" destId="{F15E12A9-867A-42E8-AD56-81ABF81A1DDC}" srcOrd="0" destOrd="0" parTransId="{5A8F821F-F1AC-4DFA-BFBD-456272CBC835}" sibTransId="{74FBC3BB-DB8E-4CAD-9170-3DBA16BFE8D9}"/>
    <dgm:cxn modelId="{85916B0C-9379-416F-AF27-75B49F686764}" type="presOf" srcId="{3F25A708-1424-4084-BE3F-457F95742C31}" destId="{14184B00-B0CF-4085-BCD4-95F3032ECA3B}" srcOrd="0" destOrd="0" presId="urn:microsoft.com/office/officeart/2005/8/layout/cycle8"/>
    <dgm:cxn modelId="{6CEDB150-926B-402A-AD36-D5B9021561F1}" type="presParOf" srcId="{EC43EA5B-D303-4DF5-95E6-F6C29B8F90A1}" destId="{4B043FE6-44F5-4971-9334-A238EF22D17A}" srcOrd="0" destOrd="0" presId="urn:microsoft.com/office/officeart/2005/8/layout/cycle8"/>
    <dgm:cxn modelId="{8F71B6DB-6899-47F7-A782-5F61AF10EEBB}" type="presParOf" srcId="{EC43EA5B-D303-4DF5-95E6-F6C29B8F90A1}" destId="{7E4647F3-D66D-489A-B87C-59915BF696B6}" srcOrd="1" destOrd="0" presId="urn:microsoft.com/office/officeart/2005/8/layout/cycle8"/>
    <dgm:cxn modelId="{C3227EDE-B012-4ED3-8F97-78FBDCAF1025}" type="presParOf" srcId="{EC43EA5B-D303-4DF5-95E6-F6C29B8F90A1}" destId="{7F284500-7CA7-4BA5-A847-8DF5C22234E7}" srcOrd="2" destOrd="0" presId="urn:microsoft.com/office/officeart/2005/8/layout/cycle8"/>
    <dgm:cxn modelId="{4734AD00-B96D-4864-BF2E-46F2037425C2}" type="presParOf" srcId="{EC43EA5B-D303-4DF5-95E6-F6C29B8F90A1}" destId="{409AEC58-F67F-42EB-96AF-AB65B19BBD4F}" srcOrd="3" destOrd="0" presId="urn:microsoft.com/office/officeart/2005/8/layout/cycle8"/>
    <dgm:cxn modelId="{B619DCC3-B94B-4562-9981-6B25A56039BE}" type="presParOf" srcId="{EC43EA5B-D303-4DF5-95E6-F6C29B8F90A1}" destId="{CBBF036E-B17C-4C63-898C-BF0D16B98B83}" srcOrd="4" destOrd="0" presId="urn:microsoft.com/office/officeart/2005/8/layout/cycle8"/>
    <dgm:cxn modelId="{D02EFE88-23C2-459C-8B81-B469599F47F8}" type="presParOf" srcId="{EC43EA5B-D303-4DF5-95E6-F6C29B8F90A1}" destId="{0E3B94FB-570F-41F9-9FF6-80AF6C3E1FF5}" srcOrd="5" destOrd="0" presId="urn:microsoft.com/office/officeart/2005/8/layout/cycle8"/>
    <dgm:cxn modelId="{1A3EF596-54C4-46A0-AD19-E09B5682CABE}" type="presParOf" srcId="{EC43EA5B-D303-4DF5-95E6-F6C29B8F90A1}" destId="{BC27BE28-732A-44B7-A942-984BC707E95C}" srcOrd="6" destOrd="0" presId="urn:microsoft.com/office/officeart/2005/8/layout/cycle8"/>
    <dgm:cxn modelId="{8B9C75F6-2E81-4641-9CFB-8A2A0AC6E258}" type="presParOf" srcId="{EC43EA5B-D303-4DF5-95E6-F6C29B8F90A1}" destId="{88DB334D-9008-42DE-9C3F-AF458029F0C5}" srcOrd="7" destOrd="0" presId="urn:microsoft.com/office/officeart/2005/8/layout/cycle8"/>
    <dgm:cxn modelId="{28BA215C-003A-4660-9B7F-0D45F9D1971C}" type="presParOf" srcId="{EC43EA5B-D303-4DF5-95E6-F6C29B8F90A1}" destId="{8FE21806-1011-4850-B4A6-863AA27B2610}" srcOrd="8" destOrd="0" presId="urn:microsoft.com/office/officeart/2005/8/layout/cycle8"/>
    <dgm:cxn modelId="{4A155FE1-2F28-4DD1-969B-1F8223199710}" type="presParOf" srcId="{EC43EA5B-D303-4DF5-95E6-F6C29B8F90A1}" destId="{5772F792-39BB-4293-BD08-57C6C69A20ED}" srcOrd="9" destOrd="0" presId="urn:microsoft.com/office/officeart/2005/8/layout/cycle8"/>
    <dgm:cxn modelId="{1EC031D4-1E0A-4B4D-A894-5D806606C918}" type="presParOf" srcId="{EC43EA5B-D303-4DF5-95E6-F6C29B8F90A1}" destId="{0330661E-E41A-4217-ADAD-3B166124EE15}" srcOrd="10" destOrd="0" presId="urn:microsoft.com/office/officeart/2005/8/layout/cycle8"/>
    <dgm:cxn modelId="{6FB6649B-3373-415B-8210-C5F5C8FCEBF7}" type="presParOf" srcId="{EC43EA5B-D303-4DF5-95E6-F6C29B8F90A1}" destId="{D7AD829A-5D41-4030-8E47-4FB25FB2D695}" srcOrd="11" destOrd="0" presId="urn:microsoft.com/office/officeart/2005/8/layout/cycle8"/>
    <dgm:cxn modelId="{9FA793F2-7733-4F00-B855-864F2820B18D}" type="presParOf" srcId="{EC43EA5B-D303-4DF5-95E6-F6C29B8F90A1}" destId="{14184B00-B0CF-4085-BCD4-95F3032ECA3B}" srcOrd="12" destOrd="0" presId="urn:microsoft.com/office/officeart/2005/8/layout/cycle8"/>
    <dgm:cxn modelId="{B1D6D37B-A3BC-4C88-9345-8CF55FC7BA5B}" type="presParOf" srcId="{EC43EA5B-D303-4DF5-95E6-F6C29B8F90A1}" destId="{E8D3F0FD-05BB-48D3-90DB-5EDA0665C201}" srcOrd="13" destOrd="0" presId="urn:microsoft.com/office/officeart/2005/8/layout/cycle8"/>
    <dgm:cxn modelId="{D2E03EF1-A4CD-4C36-A579-D5E1CF0383C5}" type="presParOf" srcId="{EC43EA5B-D303-4DF5-95E6-F6C29B8F90A1}" destId="{DFA5C762-96AD-45F0-9A2F-134FC6B5BE65}" srcOrd="14" destOrd="0" presId="urn:microsoft.com/office/officeart/2005/8/layout/cycle8"/>
    <dgm:cxn modelId="{F1A1CA98-29B8-48C7-AF0F-2835537AB471}" type="presParOf" srcId="{EC43EA5B-D303-4DF5-95E6-F6C29B8F90A1}" destId="{110D158E-9ED6-4FA2-8F72-4835B3DAF5E0}" srcOrd="15" destOrd="0" presId="urn:microsoft.com/office/officeart/2005/8/layout/cycle8"/>
    <dgm:cxn modelId="{B17C9E79-BA9B-4C9D-911F-C6ECEB06D543}" type="presParOf" srcId="{EC43EA5B-D303-4DF5-95E6-F6C29B8F90A1}" destId="{6EA9A636-C9DF-4497-8296-91471FB3DE7C}" srcOrd="16" destOrd="0" presId="urn:microsoft.com/office/officeart/2005/8/layout/cycle8"/>
    <dgm:cxn modelId="{CF522282-FE70-4E3B-B103-B67464E7E5BB}" type="presParOf" srcId="{EC43EA5B-D303-4DF5-95E6-F6C29B8F90A1}" destId="{B2EAB6D2-1B5B-427C-8990-F98189812051}" srcOrd="17" destOrd="0" presId="urn:microsoft.com/office/officeart/2005/8/layout/cycle8"/>
    <dgm:cxn modelId="{CE8A0C84-4D02-4895-842E-30C9568D47C5}" type="presParOf" srcId="{EC43EA5B-D303-4DF5-95E6-F6C29B8F90A1}" destId="{84707095-BFE9-4AD2-AF85-9916CE71DB42}" srcOrd="18" destOrd="0" presId="urn:microsoft.com/office/officeart/2005/8/layout/cycle8"/>
    <dgm:cxn modelId="{0ABAF885-ADC2-42C1-B90A-5CE933530A18}" type="presParOf" srcId="{EC43EA5B-D303-4DF5-95E6-F6C29B8F90A1}" destId="{79329E95-921C-45A9-8F5D-88CE56EAB5E6}" srcOrd="19" destOrd="0" presId="urn:microsoft.com/office/officeart/2005/8/layout/cycle8"/>
    <dgm:cxn modelId="{183AFDB4-AA23-4E3E-BDD9-CE78C855006F}" type="presParOf" srcId="{EC43EA5B-D303-4DF5-95E6-F6C29B8F90A1}" destId="{A6C5D34B-11F7-40AF-8252-1B0047F098A4}" srcOrd="20" destOrd="0" presId="urn:microsoft.com/office/officeart/2005/8/layout/cycle8"/>
    <dgm:cxn modelId="{6CD10F4A-D002-4E26-9A77-BDE792282CE2}" type="presParOf" srcId="{EC43EA5B-D303-4DF5-95E6-F6C29B8F90A1}" destId="{CD16B1CF-4E72-4221-8850-996ACB78F0C7}" srcOrd="21" destOrd="0" presId="urn:microsoft.com/office/officeart/2005/8/layout/cycle8"/>
    <dgm:cxn modelId="{8DA82FBB-0B31-4617-B7CF-0463B0F67111}" type="presParOf" srcId="{EC43EA5B-D303-4DF5-95E6-F6C29B8F90A1}" destId="{CDC7A1D4-17D6-40DC-9DED-9E409EC065B4}" srcOrd="22" destOrd="0" presId="urn:microsoft.com/office/officeart/2005/8/layout/cycle8"/>
    <dgm:cxn modelId="{628AE108-FAED-4C26-BE11-1C2E660F7D0C}" type="presParOf" srcId="{EC43EA5B-D303-4DF5-95E6-F6C29B8F90A1}" destId="{EC1037BC-1AF8-4A99-947F-DCD7228AD4A6}" srcOrd="23" destOrd="0" presId="urn:microsoft.com/office/officeart/2005/8/layout/cycle8"/>
    <dgm:cxn modelId="{5B35BB46-F5D0-4BD4-9CF0-DC10F099FAD0}" type="presParOf" srcId="{EC43EA5B-D303-4DF5-95E6-F6C29B8F90A1}" destId="{D2F7779B-0A78-46C4-B387-DABA1D2971B4}" srcOrd="24" destOrd="0" presId="urn:microsoft.com/office/officeart/2005/8/layout/cycle8"/>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9A46E38-A9B3-4F15-B492-D7F715688969}" type="doc">
      <dgm:prSet loTypeId="urn:microsoft.com/office/officeart/2005/8/layout/cycle8" loCatId="cycle" qsTypeId="urn:microsoft.com/office/officeart/2005/8/quickstyle/simple5" qsCatId="simple" csTypeId="urn:microsoft.com/office/officeart/2005/8/colors/colorful1#5" csCatId="colorful" phldr="1"/>
      <dgm:spPr/>
    </dgm:pt>
    <dgm:pt modelId="{F15E12A9-867A-42E8-AD56-81ABF81A1DDC}">
      <dgm:prSet phldrT="[Text]" custT="1"/>
      <dgm:spPr/>
      <dgm:t>
        <a:bodyPr/>
        <a:lstStyle/>
        <a:p>
          <a:r>
            <a:rPr lang="en-US" sz="600" dirty="0" smtClean="0"/>
            <a:t>Log In</a:t>
          </a:r>
          <a:br>
            <a:rPr lang="en-US" sz="600" dirty="0" smtClean="0"/>
          </a:br>
          <a:r>
            <a:rPr lang="en-US" sz="600" dirty="0" smtClean="0"/>
            <a:t>Help</a:t>
          </a:r>
          <a:endParaRPr lang="en-US" sz="600" dirty="0"/>
        </a:p>
      </dgm:t>
    </dgm:pt>
    <dgm:pt modelId="{5A8F821F-F1AC-4DFA-BFBD-456272CBC835}" type="parTrans" cxnId="{AF51968F-4C88-4296-86ED-2D8E4F6CA2BB}">
      <dgm:prSet/>
      <dgm:spPr/>
      <dgm:t>
        <a:bodyPr/>
        <a:lstStyle/>
        <a:p>
          <a:endParaRPr lang="en-US" sz="600"/>
        </a:p>
      </dgm:t>
    </dgm:pt>
    <dgm:pt modelId="{74FBC3BB-DB8E-4CAD-9170-3DBA16BFE8D9}" type="sibTrans" cxnId="{AF51968F-4C88-4296-86ED-2D8E4F6CA2BB}">
      <dgm:prSet/>
      <dgm:spPr/>
      <dgm:t>
        <a:bodyPr/>
        <a:lstStyle/>
        <a:p>
          <a:endParaRPr lang="en-US" sz="600"/>
        </a:p>
      </dgm:t>
    </dgm:pt>
    <dgm:pt modelId="{9706439E-302E-451A-8372-B4B0344585A2}">
      <dgm:prSet phldrT="[Text]" custT="1"/>
      <dgm:spPr/>
      <dgm:t>
        <a:bodyPr/>
        <a:lstStyle/>
        <a:p>
          <a:r>
            <a:rPr lang="en-US" sz="600" dirty="0" smtClean="0"/>
            <a:t>Book License</a:t>
          </a:r>
          <a:endParaRPr lang="en-US" sz="600" dirty="0"/>
        </a:p>
      </dgm:t>
    </dgm:pt>
    <dgm:pt modelId="{7E5267BA-93BA-4359-8379-E6741D4847E3}" type="parTrans" cxnId="{25A253A1-34FC-45C6-BED8-98822C13ECD1}">
      <dgm:prSet/>
      <dgm:spPr/>
      <dgm:t>
        <a:bodyPr/>
        <a:lstStyle/>
        <a:p>
          <a:endParaRPr lang="en-US" sz="600"/>
        </a:p>
      </dgm:t>
    </dgm:pt>
    <dgm:pt modelId="{00740E4A-D9D0-4543-8D59-462CAFEC352C}" type="sibTrans" cxnId="{25A253A1-34FC-45C6-BED8-98822C13ECD1}">
      <dgm:prSet/>
      <dgm:spPr/>
      <dgm:t>
        <a:bodyPr/>
        <a:lstStyle/>
        <a:p>
          <a:endParaRPr lang="en-US" sz="600"/>
        </a:p>
      </dgm:t>
    </dgm:pt>
    <dgm:pt modelId="{781E964B-03DE-4198-A61C-B8F69435CAD7}">
      <dgm:prSet phldrT="[Text]" custT="1"/>
      <dgm:spPr/>
      <dgm:t>
        <a:bodyPr/>
        <a:lstStyle/>
        <a:p>
          <a:r>
            <a:rPr lang="en-US" sz="500" dirty="0" smtClean="0"/>
            <a:t>Make Meeting</a:t>
          </a:r>
          <a:endParaRPr lang="en-US" sz="500" dirty="0"/>
        </a:p>
      </dgm:t>
    </dgm:pt>
    <dgm:pt modelId="{D996D015-CB8E-476E-B9BF-C406AB9991BD}" type="parTrans" cxnId="{DB6C029E-17F1-41B3-9429-E4CB2CFBE8C4}">
      <dgm:prSet/>
      <dgm:spPr/>
      <dgm:t>
        <a:bodyPr/>
        <a:lstStyle/>
        <a:p>
          <a:endParaRPr lang="en-US" sz="600"/>
        </a:p>
      </dgm:t>
    </dgm:pt>
    <dgm:pt modelId="{7A5065EC-1B19-404F-BEAC-748F46AFF8D9}" type="sibTrans" cxnId="{DB6C029E-17F1-41B3-9429-E4CB2CFBE8C4}">
      <dgm:prSet/>
      <dgm:spPr/>
      <dgm:t>
        <a:bodyPr/>
        <a:lstStyle/>
        <a:p>
          <a:endParaRPr lang="en-US" sz="600"/>
        </a:p>
      </dgm:t>
    </dgm:pt>
    <dgm:pt modelId="{3F25A708-1424-4084-BE3F-457F95742C31}">
      <dgm:prSet phldrT="[Text]" custT="1"/>
      <dgm:spPr/>
      <dgm:t>
        <a:bodyPr/>
        <a:lstStyle/>
        <a:p>
          <a:r>
            <a:rPr lang="en-US" sz="600" dirty="0" smtClean="0"/>
            <a:t>Invite</a:t>
          </a:r>
          <a:endParaRPr lang="en-US" sz="600" dirty="0"/>
        </a:p>
      </dgm:t>
    </dgm:pt>
    <dgm:pt modelId="{554F247F-2ECF-455D-B888-F63A4DF1C395}" type="parTrans" cxnId="{63A70C96-A33C-4957-9CBC-23B454F21F8A}">
      <dgm:prSet/>
      <dgm:spPr/>
      <dgm:t>
        <a:bodyPr/>
        <a:lstStyle/>
        <a:p>
          <a:endParaRPr lang="en-US" sz="600"/>
        </a:p>
      </dgm:t>
    </dgm:pt>
    <dgm:pt modelId="{664CDACD-3A18-4480-9CFC-2580A06102AF}" type="sibTrans" cxnId="{63A70C96-A33C-4957-9CBC-23B454F21F8A}">
      <dgm:prSet/>
      <dgm:spPr/>
      <dgm:t>
        <a:bodyPr/>
        <a:lstStyle/>
        <a:p>
          <a:endParaRPr lang="en-US" sz="600"/>
        </a:p>
      </dgm:t>
    </dgm:pt>
    <dgm:pt modelId="{4985001D-99FB-4CEE-8032-6C3CFA5BAB1A}">
      <dgm:prSet phldrT="[Text]" custT="1"/>
      <dgm:spPr/>
      <dgm:t>
        <a:bodyPr/>
        <a:lstStyle/>
        <a:p>
          <a:r>
            <a:rPr lang="en-US" sz="600" dirty="0" smtClean="0"/>
            <a:t>Run Session</a:t>
          </a:r>
          <a:endParaRPr lang="en-US" sz="600" dirty="0"/>
        </a:p>
      </dgm:t>
    </dgm:pt>
    <dgm:pt modelId="{E9064C76-B0DE-47B0-9A6A-862EDDA558EF}" type="parTrans" cxnId="{2643A041-9ED8-4D14-BC84-C8EE27B8C638}">
      <dgm:prSet/>
      <dgm:spPr/>
      <dgm:t>
        <a:bodyPr/>
        <a:lstStyle/>
        <a:p>
          <a:endParaRPr lang="en-US" sz="600"/>
        </a:p>
      </dgm:t>
    </dgm:pt>
    <dgm:pt modelId="{5B125A51-9B75-4179-BEDE-B38202FA1A5F}" type="sibTrans" cxnId="{2643A041-9ED8-4D14-BC84-C8EE27B8C638}">
      <dgm:prSet/>
      <dgm:spPr/>
      <dgm:t>
        <a:bodyPr/>
        <a:lstStyle/>
        <a:p>
          <a:endParaRPr lang="en-US" sz="600"/>
        </a:p>
      </dgm:t>
    </dgm:pt>
    <dgm:pt modelId="{EC43EA5B-D303-4DF5-95E6-F6C29B8F90A1}" type="pres">
      <dgm:prSet presAssocID="{F9A46E38-A9B3-4F15-B492-D7F715688969}" presName="compositeShape" presStyleCnt="0">
        <dgm:presLayoutVars>
          <dgm:chMax val="7"/>
          <dgm:dir/>
          <dgm:resizeHandles val="exact"/>
        </dgm:presLayoutVars>
      </dgm:prSet>
      <dgm:spPr/>
    </dgm:pt>
    <dgm:pt modelId="{4B043FE6-44F5-4971-9334-A238EF22D17A}" type="pres">
      <dgm:prSet presAssocID="{F9A46E38-A9B3-4F15-B492-D7F715688969}" presName="wedge1" presStyleLbl="node1" presStyleIdx="0" presStyleCnt="5"/>
      <dgm:spPr/>
      <dgm:t>
        <a:bodyPr/>
        <a:lstStyle/>
        <a:p>
          <a:endParaRPr lang="en-US"/>
        </a:p>
      </dgm:t>
    </dgm:pt>
    <dgm:pt modelId="{7E4647F3-D66D-489A-B87C-59915BF696B6}" type="pres">
      <dgm:prSet presAssocID="{F9A46E38-A9B3-4F15-B492-D7F715688969}" presName="dummy1a" presStyleCnt="0"/>
      <dgm:spPr/>
    </dgm:pt>
    <dgm:pt modelId="{7F284500-7CA7-4BA5-A847-8DF5C22234E7}" type="pres">
      <dgm:prSet presAssocID="{F9A46E38-A9B3-4F15-B492-D7F715688969}" presName="dummy1b" presStyleCnt="0"/>
      <dgm:spPr/>
    </dgm:pt>
    <dgm:pt modelId="{409AEC58-F67F-42EB-96AF-AB65B19BBD4F}" type="pres">
      <dgm:prSet presAssocID="{F9A46E38-A9B3-4F15-B492-D7F715688969}" presName="wedge1Tx" presStyleLbl="node1" presStyleIdx="0" presStyleCnt="5">
        <dgm:presLayoutVars>
          <dgm:chMax val="0"/>
          <dgm:chPref val="0"/>
          <dgm:bulletEnabled val="1"/>
        </dgm:presLayoutVars>
      </dgm:prSet>
      <dgm:spPr/>
      <dgm:t>
        <a:bodyPr/>
        <a:lstStyle/>
        <a:p>
          <a:endParaRPr lang="en-US"/>
        </a:p>
      </dgm:t>
    </dgm:pt>
    <dgm:pt modelId="{CBBF036E-B17C-4C63-898C-BF0D16B98B83}" type="pres">
      <dgm:prSet presAssocID="{F9A46E38-A9B3-4F15-B492-D7F715688969}" presName="wedge2" presStyleLbl="node1" presStyleIdx="1" presStyleCnt="5"/>
      <dgm:spPr/>
      <dgm:t>
        <a:bodyPr/>
        <a:lstStyle/>
        <a:p>
          <a:endParaRPr lang="en-US"/>
        </a:p>
      </dgm:t>
    </dgm:pt>
    <dgm:pt modelId="{0E3B94FB-570F-41F9-9FF6-80AF6C3E1FF5}" type="pres">
      <dgm:prSet presAssocID="{F9A46E38-A9B3-4F15-B492-D7F715688969}" presName="dummy2a" presStyleCnt="0"/>
      <dgm:spPr/>
    </dgm:pt>
    <dgm:pt modelId="{BC27BE28-732A-44B7-A942-984BC707E95C}" type="pres">
      <dgm:prSet presAssocID="{F9A46E38-A9B3-4F15-B492-D7F715688969}" presName="dummy2b" presStyleCnt="0"/>
      <dgm:spPr/>
    </dgm:pt>
    <dgm:pt modelId="{88DB334D-9008-42DE-9C3F-AF458029F0C5}" type="pres">
      <dgm:prSet presAssocID="{F9A46E38-A9B3-4F15-B492-D7F715688969}" presName="wedge2Tx" presStyleLbl="node1" presStyleIdx="1" presStyleCnt="5">
        <dgm:presLayoutVars>
          <dgm:chMax val="0"/>
          <dgm:chPref val="0"/>
          <dgm:bulletEnabled val="1"/>
        </dgm:presLayoutVars>
      </dgm:prSet>
      <dgm:spPr/>
      <dgm:t>
        <a:bodyPr/>
        <a:lstStyle/>
        <a:p>
          <a:endParaRPr lang="en-US"/>
        </a:p>
      </dgm:t>
    </dgm:pt>
    <dgm:pt modelId="{8FE21806-1011-4850-B4A6-863AA27B2610}" type="pres">
      <dgm:prSet presAssocID="{F9A46E38-A9B3-4F15-B492-D7F715688969}" presName="wedge3" presStyleLbl="node1" presStyleIdx="2" presStyleCnt="5"/>
      <dgm:spPr/>
      <dgm:t>
        <a:bodyPr/>
        <a:lstStyle/>
        <a:p>
          <a:endParaRPr lang="en-US"/>
        </a:p>
      </dgm:t>
    </dgm:pt>
    <dgm:pt modelId="{5772F792-39BB-4293-BD08-57C6C69A20ED}" type="pres">
      <dgm:prSet presAssocID="{F9A46E38-A9B3-4F15-B492-D7F715688969}" presName="dummy3a" presStyleCnt="0"/>
      <dgm:spPr/>
    </dgm:pt>
    <dgm:pt modelId="{0330661E-E41A-4217-ADAD-3B166124EE15}" type="pres">
      <dgm:prSet presAssocID="{F9A46E38-A9B3-4F15-B492-D7F715688969}" presName="dummy3b" presStyleCnt="0"/>
      <dgm:spPr/>
    </dgm:pt>
    <dgm:pt modelId="{D7AD829A-5D41-4030-8E47-4FB25FB2D695}" type="pres">
      <dgm:prSet presAssocID="{F9A46E38-A9B3-4F15-B492-D7F715688969}" presName="wedge3Tx" presStyleLbl="node1" presStyleIdx="2" presStyleCnt="5">
        <dgm:presLayoutVars>
          <dgm:chMax val="0"/>
          <dgm:chPref val="0"/>
          <dgm:bulletEnabled val="1"/>
        </dgm:presLayoutVars>
      </dgm:prSet>
      <dgm:spPr/>
      <dgm:t>
        <a:bodyPr/>
        <a:lstStyle/>
        <a:p>
          <a:endParaRPr lang="en-US"/>
        </a:p>
      </dgm:t>
    </dgm:pt>
    <dgm:pt modelId="{14184B00-B0CF-4085-BCD4-95F3032ECA3B}" type="pres">
      <dgm:prSet presAssocID="{F9A46E38-A9B3-4F15-B492-D7F715688969}" presName="wedge4" presStyleLbl="node1" presStyleIdx="3" presStyleCnt="5"/>
      <dgm:spPr/>
      <dgm:t>
        <a:bodyPr/>
        <a:lstStyle/>
        <a:p>
          <a:endParaRPr lang="en-US"/>
        </a:p>
      </dgm:t>
    </dgm:pt>
    <dgm:pt modelId="{E8D3F0FD-05BB-48D3-90DB-5EDA0665C201}" type="pres">
      <dgm:prSet presAssocID="{F9A46E38-A9B3-4F15-B492-D7F715688969}" presName="dummy4a" presStyleCnt="0"/>
      <dgm:spPr/>
    </dgm:pt>
    <dgm:pt modelId="{DFA5C762-96AD-45F0-9A2F-134FC6B5BE65}" type="pres">
      <dgm:prSet presAssocID="{F9A46E38-A9B3-4F15-B492-D7F715688969}" presName="dummy4b" presStyleCnt="0"/>
      <dgm:spPr/>
    </dgm:pt>
    <dgm:pt modelId="{110D158E-9ED6-4FA2-8F72-4835B3DAF5E0}" type="pres">
      <dgm:prSet presAssocID="{F9A46E38-A9B3-4F15-B492-D7F715688969}" presName="wedge4Tx" presStyleLbl="node1" presStyleIdx="3" presStyleCnt="5">
        <dgm:presLayoutVars>
          <dgm:chMax val="0"/>
          <dgm:chPref val="0"/>
          <dgm:bulletEnabled val="1"/>
        </dgm:presLayoutVars>
      </dgm:prSet>
      <dgm:spPr/>
      <dgm:t>
        <a:bodyPr/>
        <a:lstStyle/>
        <a:p>
          <a:endParaRPr lang="en-US"/>
        </a:p>
      </dgm:t>
    </dgm:pt>
    <dgm:pt modelId="{6EA9A636-C9DF-4497-8296-91471FB3DE7C}" type="pres">
      <dgm:prSet presAssocID="{F9A46E38-A9B3-4F15-B492-D7F715688969}" presName="wedge5" presStyleLbl="node1" presStyleIdx="4" presStyleCnt="5"/>
      <dgm:spPr/>
      <dgm:t>
        <a:bodyPr/>
        <a:lstStyle/>
        <a:p>
          <a:endParaRPr lang="en-US"/>
        </a:p>
      </dgm:t>
    </dgm:pt>
    <dgm:pt modelId="{B2EAB6D2-1B5B-427C-8990-F98189812051}" type="pres">
      <dgm:prSet presAssocID="{F9A46E38-A9B3-4F15-B492-D7F715688969}" presName="dummy5a" presStyleCnt="0"/>
      <dgm:spPr/>
    </dgm:pt>
    <dgm:pt modelId="{84707095-BFE9-4AD2-AF85-9916CE71DB42}" type="pres">
      <dgm:prSet presAssocID="{F9A46E38-A9B3-4F15-B492-D7F715688969}" presName="dummy5b" presStyleCnt="0"/>
      <dgm:spPr/>
    </dgm:pt>
    <dgm:pt modelId="{79329E95-921C-45A9-8F5D-88CE56EAB5E6}" type="pres">
      <dgm:prSet presAssocID="{F9A46E38-A9B3-4F15-B492-D7F715688969}" presName="wedge5Tx" presStyleLbl="node1" presStyleIdx="4" presStyleCnt="5">
        <dgm:presLayoutVars>
          <dgm:chMax val="0"/>
          <dgm:chPref val="0"/>
          <dgm:bulletEnabled val="1"/>
        </dgm:presLayoutVars>
      </dgm:prSet>
      <dgm:spPr/>
      <dgm:t>
        <a:bodyPr/>
        <a:lstStyle/>
        <a:p>
          <a:endParaRPr lang="en-US"/>
        </a:p>
      </dgm:t>
    </dgm:pt>
    <dgm:pt modelId="{A6C5D34B-11F7-40AF-8252-1B0047F098A4}" type="pres">
      <dgm:prSet presAssocID="{74FBC3BB-DB8E-4CAD-9170-3DBA16BFE8D9}" presName="arrowWedge1" presStyleLbl="fgSibTrans2D1" presStyleIdx="0" presStyleCnt="5"/>
      <dgm:spPr/>
    </dgm:pt>
    <dgm:pt modelId="{CD16B1CF-4E72-4221-8850-996ACB78F0C7}" type="pres">
      <dgm:prSet presAssocID="{00740E4A-D9D0-4543-8D59-462CAFEC352C}" presName="arrowWedge2" presStyleLbl="fgSibTrans2D1" presStyleIdx="1" presStyleCnt="5"/>
      <dgm:spPr/>
    </dgm:pt>
    <dgm:pt modelId="{CDC7A1D4-17D6-40DC-9DED-9E409EC065B4}" type="pres">
      <dgm:prSet presAssocID="{7A5065EC-1B19-404F-BEAC-748F46AFF8D9}" presName="arrowWedge3" presStyleLbl="fgSibTrans2D1" presStyleIdx="2" presStyleCnt="5"/>
      <dgm:spPr/>
    </dgm:pt>
    <dgm:pt modelId="{EC1037BC-1AF8-4A99-947F-DCD7228AD4A6}" type="pres">
      <dgm:prSet presAssocID="{664CDACD-3A18-4480-9CFC-2580A06102AF}" presName="arrowWedge4" presStyleLbl="fgSibTrans2D1" presStyleIdx="3" presStyleCnt="5"/>
      <dgm:spPr/>
    </dgm:pt>
    <dgm:pt modelId="{D2F7779B-0A78-46C4-B387-DABA1D2971B4}" type="pres">
      <dgm:prSet presAssocID="{5B125A51-9B75-4179-BEDE-B38202FA1A5F}" presName="arrowWedge5" presStyleLbl="fgSibTrans2D1" presStyleIdx="4" presStyleCnt="5"/>
      <dgm:spPr/>
    </dgm:pt>
  </dgm:ptLst>
  <dgm:cxnLst>
    <dgm:cxn modelId="{A35C8E65-B8E6-4EFD-BEE7-3B0A95EFC480}" type="presOf" srcId="{4985001D-99FB-4CEE-8032-6C3CFA5BAB1A}" destId="{79329E95-921C-45A9-8F5D-88CE56EAB5E6}" srcOrd="1" destOrd="0" presId="urn:microsoft.com/office/officeart/2005/8/layout/cycle8"/>
    <dgm:cxn modelId="{7B082593-AA5B-4CD5-BB20-1B0993295567}" type="presOf" srcId="{F9A46E38-A9B3-4F15-B492-D7F715688969}" destId="{EC43EA5B-D303-4DF5-95E6-F6C29B8F90A1}" srcOrd="0" destOrd="0" presId="urn:microsoft.com/office/officeart/2005/8/layout/cycle8"/>
    <dgm:cxn modelId="{DB6C029E-17F1-41B3-9429-E4CB2CFBE8C4}" srcId="{F9A46E38-A9B3-4F15-B492-D7F715688969}" destId="{781E964B-03DE-4198-A61C-B8F69435CAD7}" srcOrd="2" destOrd="0" parTransId="{D996D015-CB8E-476E-B9BF-C406AB9991BD}" sibTransId="{7A5065EC-1B19-404F-BEAC-748F46AFF8D9}"/>
    <dgm:cxn modelId="{5AA33ADD-1DEB-4526-BCA0-919FBC7AADC9}" type="presOf" srcId="{3F25A708-1424-4084-BE3F-457F95742C31}" destId="{110D158E-9ED6-4FA2-8F72-4835B3DAF5E0}" srcOrd="1" destOrd="0" presId="urn:microsoft.com/office/officeart/2005/8/layout/cycle8"/>
    <dgm:cxn modelId="{090B5189-DA5A-4BAC-928B-029601ED4900}" type="presOf" srcId="{4985001D-99FB-4CEE-8032-6C3CFA5BAB1A}" destId="{6EA9A636-C9DF-4497-8296-91471FB3DE7C}" srcOrd="0" destOrd="0" presId="urn:microsoft.com/office/officeart/2005/8/layout/cycle8"/>
    <dgm:cxn modelId="{AE4173CE-B6B2-499A-89C2-08ED12CAD34E}" type="presOf" srcId="{781E964B-03DE-4198-A61C-B8F69435CAD7}" destId="{8FE21806-1011-4850-B4A6-863AA27B2610}" srcOrd="0" destOrd="0" presId="urn:microsoft.com/office/officeart/2005/8/layout/cycle8"/>
    <dgm:cxn modelId="{63A70C96-A33C-4957-9CBC-23B454F21F8A}" srcId="{F9A46E38-A9B3-4F15-B492-D7F715688969}" destId="{3F25A708-1424-4084-BE3F-457F95742C31}" srcOrd="3" destOrd="0" parTransId="{554F247F-2ECF-455D-B888-F63A4DF1C395}" sibTransId="{664CDACD-3A18-4480-9CFC-2580A06102AF}"/>
    <dgm:cxn modelId="{8705228F-BE7A-4658-B99A-7A4BC7F06F92}" type="presOf" srcId="{F15E12A9-867A-42E8-AD56-81ABF81A1DDC}" destId="{4B043FE6-44F5-4971-9334-A238EF22D17A}" srcOrd="0" destOrd="0" presId="urn:microsoft.com/office/officeart/2005/8/layout/cycle8"/>
    <dgm:cxn modelId="{8E040FC8-14F8-4FB0-8E0C-FF92BC30E18A}" type="presOf" srcId="{781E964B-03DE-4198-A61C-B8F69435CAD7}" destId="{D7AD829A-5D41-4030-8E47-4FB25FB2D695}" srcOrd="1" destOrd="0" presId="urn:microsoft.com/office/officeart/2005/8/layout/cycle8"/>
    <dgm:cxn modelId="{25A253A1-34FC-45C6-BED8-98822C13ECD1}" srcId="{F9A46E38-A9B3-4F15-B492-D7F715688969}" destId="{9706439E-302E-451A-8372-B4B0344585A2}" srcOrd="1" destOrd="0" parTransId="{7E5267BA-93BA-4359-8379-E6741D4847E3}" sibTransId="{00740E4A-D9D0-4543-8D59-462CAFEC352C}"/>
    <dgm:cxn modelId="{65D0E159-29CF-438B-B394-EDF310052C34}" type="presOf" srcId="{F15E12A9-867A-42E8-AD56-81ABF81A1DDC}" destId="{409AEC58-F67F-42EB-96AF-AB65B19BBD4F}" srcOrd="1" destOrd="0" presId="urn:microsoft.com/office/officeart/2005/8/layout/cycle8"/>
    <dgm:cxn modelId="{9AB6DD9F-3594-4EE0-BB7A-8E82FE838A63}" type="presOf" srcId="{3F25A708-1424-4084-BE3F-457F95742C31}" destId="{14184B00-B0CF-4085-BCD4-95F3032ECA3B}" srcOrd="0" destOrd="0" presId="urn:microsoft.com/office/officeart/2005/8/layout/cycle8"/>
    <dgm:cxn modelId="{2643A041-9ED8-4D14-BC84-C8EE27B8C638}" srcId="{F9A46E38-A9B3-4F15-B492-D7F715688969}" destId="{4985001D-99FB-4CEE-8032-6C3CFA5BAB1A}" srcOrd="4" destOrd="0" parTransId="{E9064C76-B0DE-47B0-9A6A-862EDDA558EF}" sibTransId="{5B125A51-9B75-4179-BEDE-B38202FA1A5F}"/>
    <dgm:cxn modelId="{9ED7DEE9-7A9E-44F8-B7D7-730F407DE81B}" type="presOf" srcId="{9706439E-302E-451A-8372-B4B0344585A2}" destId="{CBBF036E-B17C-4C63-898C-BF0D16B98B83}" srcOrd="0" destOrd="0" presId="urn:microsoft.com/office/officeart/2005/8/layout/cycle8"/>
    <dgm:cxn modelId="{AF51968F-4C88-4296-86ED-2D8E4F6CA2BB}" srcId="{F9A46E38-A9B3-4F15-B492-D7F715688969}" destId="{F15E12A9-867A-42E8-AD56-81ABF81A1DDC}" srcOrd="0" destOrd="0" parTransId="{5A8F821F-F1AC-4DFA-BFBD-456272CBC835}" sibTransId="{74FBC3BB-DB8E-4CAD-9170-3DBA16BFE8D9}"/>
    <dgm:cxn modelId="{A0222E8B-E235-4068-BA1F-40FCA8196191}" type="presOf" srcId="{9706439E-302E-451A-8372-B4B0344585A2}" destId="{88DB334D-9008-42DE-9C3F-AF458029F0C5}" srcOrd="1" destOrd="0" presId="urn:microsoft.com/office/officeart/2005/8/layout/cycle8"/>
    <dgm:cxn modelId="{FA241A56-58A1-47A6-92AC-8A0E929C9477}" type="presParOf" srcId="{EC43EA5B-D303-4DF5-95E6-F6C29B8F90A1}" destId="{4B043FE6-44F5-4971-9334-A238EF22D17A}" srcOrd="0" destOrd="0" presId="urn:microsoft.com/office/officeart/2005/8/layout/cycle8"/>
    <dgm:cxn modelId="{CD46B1EA-A9FF-493A-9356-73FD65888688}" type="presParOf" srcId="{EC43EA5B-D303-4DF5-95E6-F6C29B8F90A1}" destId="{7E4647F3-D66D-489A-B87C-59915BF696B6}" srcOrd="1" destOrd="0" presId="urn:microsoft.com/office/officeart/2005/8/layout/cycle8"/>
    <dgm:cxn modelId="{EE3CE283-23FF-40F7-A093-E1364F88374F}" type="presParOf" srcId="{EC43EA5B-D303-4DF5-95E6-F6C29B8F90A1}" destId="{7F284500-7CA7-4BA5-A847-8DF5C22234E7}" srcOrd="2" destOrd="0" presId="urn:microsoft.com/office/officeart/2005/8/layout/cycle8"/>
    <dgm:cxn modelId="{6DB2D5AC-DB01-40C5-A30C-038C6E914D9D}" type="presParOf" srcId="{EC43EA5B-D303-4DF5-95E6-F6C29B8F90A1}" destId="{409AEC58-F67F-42EB-96AF-AB65B19BBD4F}" srcOrd="3" destOrd="0" presId="urn:microsoft.com/office/officeart/2005/8/layout/cycle8"/>
    <dgm:cxn modelId="{DD01E3CF-C4FC-4C38-86E2-0CD6BE4024C3}" type="presParOf" srcId="{EC43EA5B-D303-4DF5-95E6-F6C29B8F90A1}" destId="{CBBF036E-B17C-4C63-898C-BF0D16B98B83}" srcOrd="4" destOrd="0" presId="urn:microsoft.com/office/officeart/2005/8/layout/cycle8"/>
    <dgm:cxn modelId="{56685D1D-5736-4922-8948-CB7A6D7167E6}" type="presParOf" srcId="{EC43EA5B-D303-4DF5-95E6-F6C29B8F90A1}" destId="{0E3B94FB-570F-41F9-9FF6-80AF6C3E1FF5}" srcOrd="5" destOrd="0" presId="urn:microsoft.com/office/officeart/2005/8/layout/cycle8"/>
    <dgm:cxn modelId="{AEBCBA44-DE45-48C4-B45F-9931BB2FA3B3}" type="presParOf" srcId="{EC43EA5B-D303-4DF5-95E6-F6C29B8F90A1}" destId="{BC27BE28-732A-44B7-A942-984BC707E95C}" srcOrd="6" destOrd="0" presId="urn:microsoft.com/office/officeart/2005/8/layout/cycle8"/>
    <dgm:cxn modelId="{F43456F9-E006-4985-84E0-219338F5F2FB}" type="presParOf" srcId="{EC43EA5B-D303-4DF5-95E6-F6C29B8F90A1}" destId="{88DB334D-9008-42DE-9C3F-AF458029F0C5}" srcOrd="7" destOrd="0" presId="urn:microsoft.com/office/officeart/2005/8/layout/cycle8"/>
    <dgm:cxn modelId="{FFBEFEAE-7B29-4095-8986-4F4A2093F510}" type="presParOf" srcId="{EC43EA5B-D303-4DF5-95E6-F6C29B8F90A1}" destId="{8FE21806-1011-4850-B4A6-863AA27B2610}" srcOrd="8" destOrd="0" presId="urn:microsoft.com/office/officeart/2005/8/layout/cycle8"/>
    <dgm:cxn modelId="{C317AEC3-701D-4F1F-AEF2-C44DA644A364}" type="presParOf" srcId="{EC43EA5B-D303-4DF5-95E6-F6C29B8F90A1}" destId="{5772F792-39BB-4293-BD08-57C6C69A20ED}" srcOrd="9" destOrd="0" presId="urn:microsoft.com/office/officeart/2005/8/layout/cycle8"/>
    <dgm:cxn modelId="{D2164464-8872-4E24-92DB-13781D32C012}" type="presParOf" srcId="{EC43EA5B-D303-4DF5-95E6-F6C29B8F90A1}" destId="{0330661E-E41A-4217-ADAD-3B166124EE15}" srcOrd="10" destOrd="0" presId="urn:microsoft.com/office/officeart/2005/8/layout/cycle8"/>
    <dgm:cxn modelId="{8AE2538A-979A-4FFF-AECC-ADB67BBED7DF}" type="presParOf" srcId="{EC43EA5B-D303-4DF5-95E6-F6C29B8F90A1}" destId="{D7AD829A-5D41-4030-8E47-4FB25FB2D695}" srcOrd="11" destOrd="0" presId="urn:microsoft.com/office/officeart/2005/8/layout/cycle8"/>
    <dgm:cxn modelId="{1123F01B-C5B3-48C4-84CD-A83BF225B72D}" type="presParOf" srcId="{EC43EA5B-D303-4DF5-95E6-F6C29B8F90A1}" destId="{14184B00-B0CF-4085-BCD4-95F3032ECA3B}" srcOrd="12" destOrd="0" presId="urn:microsoft.com/office/officeart/2005/8/layout/cycle8"/>
    <dgm:cxn modelId="{E2E903E6-AD9D-44A2-9A7B-3ED045D239D3}" type="presParOf" srcId="{EC43EA5B-D303-4DF5-95E6-F6C29B8F90A1}" destId="{E8D3F0FD-05BB-48D3-90DB-5EDA0665C201}" srcOrd="13" destOrd="0" presId="urn:microsoft.com/office/officeart/2005/8/layout/cycle8"/>
    <dgm:cxn modelId="{6911F143-53B2-4859-9192-22FDB0444165}" type="presParOf" srcId="{EC43EA5B-D303-4DF5-95E6-F6C29B8F90A1}" destId="{DFA5C762-96AD-45F0-9A2F-134FC6B5BE65}" srcOrd="14" destOrd="0" presId="urn:microsoft.com/office/officeart/2005/8/layout/cycle8"/>
    <dgm:cxn modelId="{11F34BA4-DF15-4FF4-89DE-331622B181C1}" type="presParOf" srcId="{EC43EA5B-D303-4DF5-95E6-F6C29B8F90A1}" destId="{110D158E-9ED6-4FA2-8F72-4835B3DAF5E0}" srcOrd="15" destOrd="0" presId="urn:microsoft.com/office/officeart/2005/8/layout/cycle8"/>
    <dgm:cxn modelId="{BCB333FC-D6DA-432E-BD10-B6345D11D10F}" type="presParOf" srcId="{EC43EA5B-D303-4DF5-95E6-F6C29B8F90A1}" destId="{6EA9A636-C9DF-4497-8296-91471FB3DE7C}" srcOrd="16" destOrd="0" presId="urn:microsoft.com/office/officeart/2005/8/layout/cycle8"/>
    <dgm:cxn modelId="{40DDDD20-6504-4F04-AAD6-C8E0488F32A5}" type="presParOf" srcId="{EC43EA5B-D303-4DF5-95E6-F6C29B8F90A1}" destId="{B2EAB6D2-1B5B-427C-8990-F98189812051}" srcOrd="17" destOrd="0" presId="urn:microsoft.com/office/officeart/2005/8/layout/cycle8"/>
    <dgm:cxn modelId="{2943B4D3-AEE1-487F-B3EC-23B0A59259EB}" type="presParOf" srcId="{EC43EA5B-D303-4DF5-95E6-F6C29B8F90A1}" destId="{84707095-BFE9-4AD2-AF85-9916CE71DB42}" srcOrd="18" destOrd="0" presId="urn:microsoft.com/office/officeart/2005/8/layout/cycle8"/>
    <dgm:cxn modelId="{9B6C80AE-C156-4B06-95EB-E928BCBF55B2}" type="presParOf" srcId="{EC43EA5B-D303-4DF5-95E6-F6C29B8F90A1}" destId="{79329E95-921C-45A9-8F5D-88CE56EAB5E6}" srcOrd="19" destOrd="0" presId="urn:microsoft.com/office/officeart/2005/8/layout/cycle8"/>
    <dgm:cxn modelId="{38CC5E83-EB77-41B7-8DA5-3C68355F7731}" type="presParOf" srcId="{EC43EA5B-D303-4DF5-95E6-F6C29B8F90A1}" destId="{A6C5D34B-11F7-40AF-8252-1B0047F098A4}" srcOrd="20" destOrd="0" presId="urn:microsoft.com/office/officeart/2005/8/layout/cycle8"/>
    <dgm:cxn modelId="{1546D701-644F-4C2F-82E1-80E61F633DD4}" type="presParOf" srcId="{EC43EA5B-D303-4DF5-95E6-F6C29B8F90A1}" destId="{CD16B1CF-4E72-4221-8850-996ACB78F0C7}" srcOrd="21" destOrd="0" presId="urn:microsoft.com/office/officeart/2005/8/layout/cycle8"/>
    <dgm:cxn modelId="{48499514-D325-4EF0-8C56-2040DDE8B9CB}" type="presParOf" srcId="{EC43EA5B-D303-4DF5-95E6-F6C29B8F90A1}" destId="{CDC7A1D4-17D6-40DC-9DED-9E409EC065B4}" srcOrd="22" destOrd="0" presId="urn:microsoft.com/office/officeart/2005/8/layout/cycle8"/>
    <dgm:cxn modelId="{56FF767B-FE48-456F-99ED-C6A768D9C21F}" type="presParOf" srcId="{EC43EA5B-D303-4DF5-95E6-F6C29B8F90A1}" destId="{EC1037BC-1AF8-4A99-947F-DCD7228AD4A6}" srcOrd="23" destOrd="0" presId="urn:microsoft.com/office/officeart/2005/8/layout/cycle8"/>
    <dgm:cxn modelId="{B105AC99-7703-41BA-B04F-C43FB6412650}" type="presParOf" srcId="{EC43EA5B-D303-4DF5-95E6-F6C29B8F90A1}" destId="{D2F7779B-0A78-46C4-B387-DABA1D2971B4}" srcOrd="24" destOrd="0" presId="urn:microsoft.com/office/officeart/2005/8/layout/cycle8"/>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9A46E38-A9B3-4F15-B492-D7F715688969}" type="doc">
      <dgm:prSet loTypeId="urn:microsoft.com/office/officeart/2005/8/layout/cycle8" loCatId="cycle" qsTypeId="urn:microsoft.com/office/officeart/2005/8/quickstyle/simple5" qsCatId="simple" csTypeId="urn:microsoft.com/office/officeart/2005/8/colors/colorful1#6" csCatId="colorful" phldr="1"/>
      <dgm:spPr/>
    </dgm:pt>
    <dgm:pt modelId="{F15E12A9-867A-42E8-AD56-81ABF81A1DDC}">
      <dgm:prSet phldrT="[Text]" custT="1"/>
      <dgm:spPr/>
      <dgm:t>
        <a:bodyPr/>
        <a:lstStyle/>
        <a:p>
          <a:r>
            <a:rPr lang="en-US" sz="600" dirty="0" smtClean="0"/>
            <a:t>Log In</a:t>
          </a:r>
          <a:br>
            <a:rPr lang="en-US" sz="600" dirty="0" smtClean="0"/>
          </a:br>
          <a:r>
            <a:rPr lang="en-US" sz="600" dirty="0" smtClean="0"/>
            <a:t>Help</a:t>
          </a:r>
          <a:endParaRPr lang="en-US" sz="600" dirty="0"/>
        </a:p>
      </dgm:t>
    </dgm:pt>
    <dgm:pt modelId="{5A8F821F-F1AC-4DFA-BFBD-456272CBC835}" type="parTrans" cxnId="{AF51968F-4C88-4296-86ED-2D8E4F6CA2BB}">
      <dgm:prSet/>
      <dgm:spPr/>
      <dgm:t>
        <a:bodyPr/>
        <a:lstStyle/>
        <a:p>
          <a:endParaRPr lang="en-US" sz="600"/>
        </a:p>
      </dgm:t>
    </dgm:pt>
    <dgm:pt modelId="{74FBC3BB-DB8E-4CAD-9170-3DBA16BFE8D9}" type="sibTrans" cxnId="{AF51968F-4C88-4296-86ED-2D8E4F6CA2BB}">
      <dgm:prSet/>
      <dgm:spPr/>
      <dgm:t>
        <a:bodyPr/>
        <a:lstStyle/>
        <a:p>
          <a:endParaRPr lang="en-US" sz="600"/>
        </a:p>
      </dgm:t>
    </dgm:pt>
    <dgm:pt modelId="{9706439E-302E-451A-8372-B4B0344585A2}">
      <dgm:prSet phldrT="[Text]" custT="1"/>
      <dgm:spPr/>
      <dgm:t>
        <a:bodyPr/>
        <a:lstStyle/>
        <a:p>
          <a:r>
            <a:rPr lang="en-US" sz="600" dirty="0" smtClean="0"/>
            <a:t>Book License</a:t>
          </a:r>
          <a:endParaRPr lang="en-US" sz="600" dirty="0"/>
        </a:p>
      </dgm:t>
    </dgm:pt>
    <dgm:pt modelId="{7E5267BA-93BA-4359-8379-E6741D4847E3}" type="parTrans" cxnId="{25A253A1-34FC-45C6-BED8-98822C13ECD1}">
      <dgm:prSet/>
      <dgm:spPr/>
      <dgm:t>
        <a:bodyPr/>
        <a:lstStyle/>
        <a:p>
          <a:endParaRPr lang="en-US" sz="600"/>
        </a:p>
      </dgm:t>
    </dgm:pt>
    <dgm:pt modelId="{00740E4A-D9D0-4543-8D59-462CAFEC352C}" type="sibTrans" cxnId="{25A253A1-34FC-45C6-BED8-98822C13ECD1}">
      <dgm:prSet/>
      <dgm:spPr/>
      <dgm:t>
        <a:bodyPr/>
        <a:lstStyle/>
        <a:p>
          <a:endParaRPr lang="en-US" sz="600"/>
        </a:p>
      </dgm:t>
    </dgm:pt>
    <dgm:pt modelId="{781E964B-03DE-4198-A61C-B8F69435CAD7}">
      <dgm:prSet phldrT="[Text]" custT="1"/>
      <dgm:spPr/>
      <dgm:t>
        <a:bodyPr/>
        <a:lstStyle/>
        <a:p>
          <a:r>
            <a:rPr lang="en-US" sz="500" dirty="0" smtClean="0"/>
            <a:t>Make Meeting</a:t>
          </a:r>
          <a:endParaRPr lang="en-US" sz="500" dirty="0"/>
        </a:p>
      </dgm:t>
    </dgm:pt>
    <dgm:pt modelId="{D996D015-CB8E-476E-B9BF-C406AB9991BD}" type="parTrans" cxnId="{DB6C029E-17F1-41B3-9429-E4CB2CFBE8C4}">
      <dgm:prSet/>
      <dgm:spPr/>
      <dgm:t>
        <a:bodyPr/>
        <a:lstStyle/>
        <a:p>
          <a:endParaRPr lang="en-US" sz="600"/>
        </a:p>
      </dgm:t>
    </dgm:pt>
    <dgm:pt modelId="{7A5065EC-1B19-404F-BEAC-748F46AFF8D9}" type="sibTrans" cxnId="{DB6C029E-17F1-41B3-9429-E4CB2CFBE8C4}">
      <dgm:prSet/>
      <dgm:spPr/>
      <dgm:t>
        <a:bodyPr/>
        <a:lstStyle/>
        <a:p>
          <a:endParaRPr lang="en-US" sz="600"/>
        </a:p>
      </dgm:t>
    </dgm:pt>
    <dgm:pt modelId="{3F25A708-1424-4084-BE3F-457F95742C31}">
      <dgm:prSet phldrT="[Text]" custT="1"/>
      <dgm:spPr/>
      <dgm:t>
        <a:bodyPr/>
        <a:lstStyle/>
        <a:p>
          <a:r>
            <a:rPr lang="en-US" sz="600" dirty="0" smtClean="0"/>
            <a:t>Invite</a:t>
          </a:r>
          <a:endParaRPr lang="en-US" sz="600" dirty="0"/>
        </a:p>
      </dgm:t>
    </dgm:pt>
    <dgm:pt modelId="{554F247F-2ECF-455D-B888-F63A4DF1C395}" type="parTrans" cxnId="{63A70C96-A33C-4957-9CBC-23B454F21F8A}">
      <dgm:prSet/>
      <dgm:spPr/>
      <dgm:t>
        <a:bodyPr/>
        <a:lstStyle/>
        <a:p>
          <a:endParaRPr lang="en-US" sz="600"/>
        </a:p>
      </dgm:t>
    </dgm:pt>
    <dgm:pt modelId="{664CDACD-3A18-4480-9CFC-2580A06102AF}" type="sibTrans" cxnId="{63A70C96-A33C-4957-9CBC-23B454F21F8A}">
      <dgm:prSet/>
      <dgm:spPr/>
      <dgm:t>
        <a:bodyPr/>
        <a:lstStyle/>
        <a:p>
          <a:endParaRPr lang="en-US" sz="600"/>
        </a:p>
      </dgm:t>
    </dgm:pt>
    <dgm:pt modelId="{4985001D-99FB-4CEE-8032-6C3CFA5BAB1A}">
      <dgm:prSet phldrT="[Text]" custT="1"/>
      <dgm:spPr/>
      <dgm:t>
        <a:bodyPr/>
        <a:lstStyle/>
        <a:p>
          <a:r>
            <a:rPr lang="en-US" sz="600" dirty="0" smtClean="0"/>
            <a:t>Run Session</a:t>
          </a:r>
          <a:endParaRPr lang="en-US" sz="600" dirty="0"/>
        </a:p>
      </dgm:t>
    </dgm:pt>
    <dgm:pt modelId="{E9064C76-B0DE-47B0-9A6A-862EDDA558EF}" type="parTrans" cxnId="{2643A041-9ED8-4D14-BC84-C8EE27B8C638}">
      <dgm:prSet/>
      <dgm:spPr/>
      <dgm:t>
        <a:bodyPr/>
        <a:lstStyle/>
        <a:p>
          <a:endParaRPr lang="en-US" sz="600"/>
        </a:p>
      </dgm:t>
    </dgm:pt>
    <dgm:pt modelId="{5B125A51-9B75-4179-BEDE-B38202FA1A5F}" type="sibTrans" cxnId="{2643A041-9ED8-4D14-BC84-C8EE27B8C638}">
      <dgm:prSet/>
      <dgm:spPr/>
      <dgm:t>
        <a:bodyPr/>
        <a:lstStyle/>
        <a:p>
          <a:endParaRPr lang="en-US" sz="600"/>
        </a:p>
      </dgm:t>
    </dgm:pt>
    <dgm:pt modelId="{EC43EA5B-D303-4DF5-95E6-F6C29B8F90A1}" type="pres">
      <dgm:prSet presAssocID="{F9A46E38-A9B3-4F15-B492-D7F715688969}" presName="compositeShape" presStyleCnt="0">
        <dgm:presLayoutVars>
          <dgm:chMax val="7"/>
          <dgm:dir/>
          <dgm:resizeHandles val="exact"/>
        </dgm:presLayoutVars>
      </dgm:prSet>
      <dgm:spPr/>
    </dgm:pt>
    <dgm:pt modelId="{4B043FE6-44F5-4971-9334-A238EF22D17A}" type="pres">
      <dgm:prSet presAssocID="{F9A46E38-A9B3-4F15-B492-D7F715688969}" presName="wedge1" presStyleLbl="node1" presStyleIdx="0" presStyleCnt="5"/>
      <dgm:spPr/>
      <dgm:t>
        <a:bodyPr/>
        <a:lstStyle/>
        <a:p>
          <a:endParaRPr lang="en-US"/>
        </a:p>
      </dgm:t>
    </dgm:pt>
    <dgm:pt modelId="{7E4647F3-D66D-489A-B87C-59915BF696B6}" type="pres">
      <dgm:prSet presAssocID="{F9A46E38-A9B3-4F15-B492-D7F715688969}" presName="dummy1a" presStyleCnt="0"/>
      <dgm:spPr/>
    </dgm:pt>
    <dgm:pt modelId="{7F284500-7CA7-4BA5-A847-8DF5C22234E7}" type="pres">
      <dgm:prSet presAssocID="{F9A46E38-A9B3-4F15-B492-D7F715688969}" presName="dummy1b" presStyleCnt="0"/>
      <dgm:spPr/>
    </dgm:pt>
    <dgm:pt modelId="{409AEC58-F67F-42EB-96AF-AB65B19BBD4F}" type="pres">
      <dgm:prSet presAssocID="{F9A46E38-A9B3-4F15-B492-D7F715688969}" presName="wedge1Tx" presStyleLbl="node1" presStyleIdx="0" presStyleCnt="5">
        <dgm:presLayoutVars>
          <dgm:chMax val="0"/>
          <dgm:chPref val="0"/>
          <dgm:bulletEnabled val="1"/>
        </dgm:presLayoutVars>
      </dgm:prSet>
      <dgm:spPr/>
      <dgm:t>
        <a:bodyPr/>
        <a:lstStyle/>
        <a:p>
          <a:endParaRPr lang="en-US"/>
        </a:p>
      </dgm:t>
    </dgm:pt>
    <dgm:pt modelId="{CBBF036E-B17C-4C63-898C-BF0D16B98B83}" type="pres">
      <dgm:prSet presAssocID="{F9A46E38-A9B3-4F15-B492-D7F715688969}" presName="wedge2" presStyleLbl="node1" presStyleIdx="1" presStyleCnt="5"/>
      <dgm:spPr/>
      <dgm:t>
        <a:bodyPr/>
        <a:lstStyle/>
        <a:p>
          <a:endParaRPr lang="en-US"/>
        </a:p>
      </dgm:t>
    </dgm:pt>
    <dgm:pt modelId="{0E3B94FB-570F-41F9-9FF6-80AF6C3E1FF5}" type="pres">
      <dgm:prSet presAssocID="{F9A46E38-A9B3-4F15-B492-D7F715688969}" presName="dummy2a" presStyleCnt="0"/>
      <dgm:spPr/>
    </dgm:pt>
    <dgm:pt modelId="{BC27BE28-732A-44B7-A942-984BC707E95C}" type="pres">
      <dgm:prSet presAssocID="{F9A46E38-A9B3-4F15-B492-D7F715688969}" presName="dummy2b" presStyleCnt="0"/>
      <dgm:spPr/>
    </dgm:pt>
    <dgm:pt modelId="{88DB334D-9008-42DE-9C3F-AF458029F0C5}" type="pres">
      <dgm:prSet presAssocID="{F9A46E38-A9B3-4F15-B492-D7F715688969}" presName="wedge2Tx" presStyleLbl="node1" presStyleIdx="1" presStyleCnt="5">
        <dgm:presLayoutVars>
          <dgm:chMax val="0"/>
          <dgm:chPref val="0"/>
          <dgm:bulletEnabled val="1"/>
        </dgm:presLayoutVars>
      </dgm:prSet>
      <dgm:spPr/>
      <dgm:t>
        <a:bodyPr/>
        <a:lstStyle/>
        <a:p>
          <a:endParaRPr lang="en-US"/>
        </a:p>
      </dgm:t>
    </dgm:pt>
    <dgm:pt modelId="{8FE21806-1011-4850-B4A6-863AA27B2610}" type="pres">
      <dgm:prSet presAssocID="{F9A46E38-A9B3-4F15-B492-D7F715688969}" presName="wedge3" presStyleLbl="node1" presStyleIdx="2" presStyleCnt="5"/>
      <dgm:spPr/>
      <dgm:t>
        <a:bodyPr/>
        <a:lstStyle/>
        <a:p>
          <a:endParaRPr lang="en-US"/>
        </a:p>
      </dgm:t>
    </dgm:pt>
    <dgm:pt modelId="{5772F792-39BB-4293-BD08-57C6C69A20ED}" type="pres">
      <dgm:prSet presAssocID="{F9A46E38-A9B3-4F15-B492-D7F715688969}" presName="dummy3a" presStyleCnt="0"/>
      <dgm:spPr/>
    </dgm:pt>
    <dgm:pt modelId="{0330661E-E41A-4217-ADAD-3B166124EE15}" type="pres">
      <dgm:prSet presAssocID="{F9A46E38-A9B3-4F15-B492-D7F715688969}" presName="dummy3b" presStyleCnt="0"/>
      <dgm:spPr/>
    </dgm:pt>
    <dgm:pt modelId="{D7AD829A-5D41-4030-8E47-4FB25FB2D695}" type="pres">
      <dgm:prSet presAssocID="{F9A46E38-A9B3-4F15-B492-D7F715688969}" presName="wedge3Tx" presStyleLbl="node1" presStyleIdx="2" presStyleCnt="5">
        <dgm:presLayoutVars>
          <dgm:chMax val="0"/>
          <dgm:chPref val="0"/>
          <dgm:bulletEnabled val="1"/>
        </dgm:presLayoutVars>
      </dgm:prSet>
      <dgm:spPr/>
      <dgm:t>
        <a:bodyPr/>
        <a:lstStyle/>
        <a:p>
          <a:endParaRPr lang="en-US"/>
        </a:p>
      </dgm:t>
    </dgm:pt>
    <dgm:pt modelId="{14184B00-B0CF-4085-BCD4-95F3032ECA3B}" type="pres">
      <dgm:prSet presAssocID="{F9A46E38-A9B3-4F15-B492-D7F715688969}" presName="wedge4" presStyleLbl="node1" presStyleIdx="3" presStyleCnt="5"/>
      <dgm:spPr/>
      <dgm:t>
        <a:bodyPr/>
        <a:lstStyle/>
        <a:p>
          <a:endParaRPr lang="en-US"/>
        </a:p>
      </dgm:t>
    </dgm:pt>
    <dgm:pt modelId="{E8D3F0FD-05BB-48D3-90DB-5EDA0665C201}" type="pres">
      <dgm:prSet presAssocID="{F9A46E38-A9B3-4F15-B492-D7F715688969}" presName="dummy4a" presStyleCnt="0"/>
      <dgm:spPr/>
    </dgm:pt>
    <dgm:pt modelId="{DFA5C762-96AD-45F0-9A2F-134FC6B5BE65}" type="pres">
      <dgm:prSet presAssocID="{F9A46E38-A9B3-4F15-B492-D7F715688969}" presName="dummy4b" presStyleCnt="0"/>
      <dgm:spPr/>
    </dgm:pt>
    <dgm:pt modelId="{110D158E-9ED6-4FA2-8F72-4835B3DAF5E0}" type="pres">
      <dgm:prSet presAssocID="{F9A46E38-A9B3-4F15-B492-D7F715688969}" presName="wedge4Tx" presStyleLbl="node1" presStyleIdx="3" presStyleCnt="5">
        <dgm:presLayoutVars>
          <dgm:chMax val="0"/>
          <dgm:chPref val="0"/>
          <dgm:bulletEnabled val="1"/>
        </dgm:presLayoutVars>
      </dgm:prSet>
      <dgm:spPr/>
      <dgm:t>
        <a:bodyPr/>
        <a:lstStyle/>
        <a:p>
          <a:endParaRPr lang="en-US"/>
        </a:p>
      </dgm:t>
    </dgm:pt>
    <dgm:pt modelId="{6EA9A636-C9DF-4497-8296-91471FB3DE7C}" type="pres">
      <dgm:prSet presAssocID="{F9A46E38-A9B3-4F15-B492-D7F715688969}" presName="wedge5" presStyleLbl="node1" presStyleIdx="4" presStyleCnt="5"/>
      <dgm:spPr/>
      <dgm:t>
        <a:bodyPr/>
        <a:lstStyle/>
        <a:p>
          <a:endParaRPr lang="en-US"/>
        </a:p>
      </dgm:t>
    </dgm:pt>
    <dgm:pt modelId="{B2EAB6D2-1B5B-427C-8990-F98189812051}" type="pres">
      <dgm:prSet presAssocID="{F9A46E38-A9B3-4F15-B492-D7F715688969}" presName="dummy5a" presStyleCnt="0"/>
      <dgm:spPr/>
    </dgm:pt>
    <dgm:pt modelId="{84707095-BFE9-4AD2-AF85-9916CE71DB42}" type="pres">
      <dgm:prSet presAssocID="{F9A46E38-A9B3-4F15-B492-D7F715688969}" presName="dummy5b" presStyleCnt="0"/>
      <dgm:spPr/>
    </dgm:pt>
    <dgm:pt modelId="{79329E95-921C-45A9-8F5D-88CE56EAB5E6}" type="pres">
      <dgm:prSet presAssocID="{F9A46E38-A9B3-4F15-B492-D7F715688969}" presName="wedge5Tx" presStyleLbl="node1" presStyleIdx="4" presStyleCnt="5">
        <dgm:presLayoutVars>
          <dgm:chMax val="0"/>
          <dgm:chPref val="0"/>
          <dgm:bulletEnabled val="1"/>
        </dgm:presLayoutVars>
      </dgm:prSet>
      <dgm:spPr/>
      <dgm:t>
        <a:bodyPr/>
        <a:lstStyle/>
        <a:p>
          <a:endParaRPr lang="en-US"/>
        </a:p>
      </dgm:t>
    </dgm:pt>
    <dgm:pt modelId="{A6C5D34B-11F7-40AF-8252-1B0047F098A4}" type="pres">
      <dgm:prSet presAssocID="{74FBC3BB-DB8E-4CAD-9170-3DBA16BFE8D9}" presName="arrowWedge1" presStyleLbl="fgSibTrans2D1" presStyleIdx="0" presStyleCnt="5"/>
      <dgm:spPr/>
    </dgm:pt>
    <dgm:pt modelId="{CD16B1CF-4E72-4221-8850-996ACB78F0C7}" type="pres">
      <dgm:prSet presAssocID="{00740E4A-D9D0-4543-8D59-462CAFEC352C}" presName="arrowWedge2" presStyleLbl="fgSibTrans2D1" presStyleIdx="1" presStyleCnt="5"/>
      <dgm:spPr/>
    </dgm:pt>
    <dgm:pt modelId="{CDC7A1D4-17D6-40DC-9DED-9E409EC065B4}" type="pres">
      <dgm:prSet presAssocID="{7A5065EC-1B19-404F-BEAC-748F46AFF8D9}" presName="arrowWedge3" presStyleLbl="fgSibTrans2D1" presStyleIdx="2" presStyleCnt="5"/>
      <dgm:spPr/>
    </dgm:pt>
    <dgm:pt modelId="{EC1037BC-1AF8-4A99-947F-DCD7228AD4A6}" type="pres">
      <dgm:prSet presAssocID="{664CDACD-3A18-4480-9CFC-2580A06102AF}" presName="arrowWedge4" presStyleLbl="fgSibTrans2D1" presStyleIdx="3" presStyleCnt="5"/>
      <dgm:spPr/>
    </dgm:pt>
    <dgm:pt modelId="{D2F7779B-0A78-46C4-B387-DABA1D2971B4}" type="pres">
      <dgm:prSet presAssocID="{5B125A51-9B75-4179-BEDE-B38202FA1A5F}" presName="arrowWedge5" presStyleLbl="fgSibTrans2D1" presStyleIdx="4" presStyleCnt="5"/>
      <dgm:spPr/>
    </dgm:pt>
  </dgm:ptLst>
  <dgm:cxnLst>
    <dgm:cxn modelId="{C5D6546C-1172-4FE4-938A-EDAD4795889F}" type="presOf" srcId="{9706439E-302E-451A-8372-B4B0344585A2}" destId="{CBBF036E-B17C-4C63-898C-BF0D16B98B83}" srcOrd="0" destOrd="0" presId="urn:microsoft.com/office/officeart/2005/8/layout/cycle8"/>
    <dgm:cxn modelId="{31F56104-2DD7-4B1B-9487-05EE2286454A}" type="presOf" srcId="{F15E12A9-867A-42E8-AD56-81ABF81A1DDC}" destId="{4B043FE6-44F5-4971-9334-A238EF22D17A}" srcOrd="0" destOrd="0" presId="urn:microsoft.com/office/officeart/2005/8/layout/cycle8"/>
    <dgm:cxn modelId="{106C21BC-F147-474A-8040-C14395820CF1}" type="presOf" srcId="{F9A46E38-A9B3-4F15-B492-D7F715688969}" destId="{EC43EA5B-D303-4DF5-95E6-F6C29B8F90A1}" srcOrd="0" destOrd="0" presId="urn:microsoft.com/office/officeart/2005/8/layout/cycle8"/>
    <dgm:cxn modelId="{25A253A1-34FC-45C6-BED8-98822C13ECD1}" srcId="{F9A46E38-A9B3-4F15-B492-D7F715688969}" destId="{9706439E-302E-451A-8372-B4B0344585A2}" srcOrd="1" destOrd="0" parTransId="{7E5267BA-93BA-4359-8379-E6741D4847E3}" sibTransId="{00740E4A-D9D0-4543-8D59-462CAFEC352C}"/>
    <dgm:cxn modelId="{2643A041-9ED8-4D14-BC84-C8EE27B8C638}" srcId="{F9A46E38-A9B3-4F15-B492-D7F715688969}" destId="{4985001D-99FB-4CEE-8032-6C3CFA5BAB1A}" srcOrd="4" destOrd="0" parTransId="{E9064C76-B0DE-47B0-9A6A-862EDDA558EF}" sibTransId="{5B125A51-9B75-4179-BEDE-B38202FA1A5F}"/>
    <dgm:cxn modelId="{AF51968F-4C88-4296-86ED-2D8E4F6CA2BB}" srcId="{F9A46E38-A9B3-4F15-B492-D7F715688969}" destId="{F15E12A9-867A-42E8-AD56-81ABF81A1DDC}" srcOrd="0" destOrd="0" parTransId="{5A8F821F-F1AC-4DFA-BFBD-456272CBC835}" sibTransId="{74FBC3BB-DB8E-4CAD-9170-3DBA16BFE8D9}"/>
    <dgm:cxn modelId="{9A40D392-6FB3-4491-A262-0A406CB83322}" type="presOf" srcId="{3F25A708-1424-4084-BE3F-457F95742C31}" destId="{110D158E-9ED6-4FA2-8F72-4835B3DAF5E0}" srcOrd="1" destOrd="0" presId="urn:microsoft.com/office/officeart/2005/8/layout/cycle8"/>
    <dgm:cxn modelId="{445A9CB0-5C93-4409-AC6B-ECCCCCD9CF69}" type="presOf" srcId="{4985001D-99FB-4CEE-8032-6C3CFA5BAB1A}" destId="{79329E95-921C-45A9-8F5D-88CE56EAB5E6}" srcOrd="1" destOrd="0" presId="urn:microsoft.com/office/officeart/2005/8/layout/cycle8"/>
    <dgm:cxn modelId="{DCFFA932-73A9-4845-9659-D8BDCFA8F524}" type="presOf" srcId="{3F25A708-1424-4084-BE3F-457F95742C31}" destId="{14184B00-B0CF-4085-BCD4-95F3032ECA3B}" srcOrd="0" destOrd="0" presId="urn:microsoft.com/office/officeart/2005/8/layout/cycle8"/>
    <dgm:cxn modelId="{3E7A056E-F858-4285-995A-27A3648F1751}" type="presOf" srcId="{781E964B-03DE-4198-A61C-B8F69435CAD7}" destId="{D7AD829A-5D41-4030-8E47-4FB25FB2D695}" srcOrd="1" destOrd="0" presId="urn:microsoft.com/office/officeart/2005/8/layout/cycle8"/>
    <dgm:cxn modelId="{DB6C029E-17F1-41B3-9429-E4CB2CFBE8C4}" srcId="{F9A46E38-A9B3-4F15-B492-D7F715688969}" destId="{781E964B-03DE-4198-A61C-B8F69435CAD7}" srcOrd="2" destOrd="0" parTransId="{D996D015-CB8E-476E-B9BF-C406AB9991BD}" sibTransId="{7A5065EC-1B19-404F-BEAC-748F46AFF8D9}"/>
    <dgm:cxn modelId="{0C675074-E666-42C0-9B48-C3534A10AFDA}" type="presOf" srcId="{4985001D-99FB-4CEE-8032-6C3CFA5BAB1A}" destId="{6EA9A636-C9DF-4497-8296-91471FB3DE7C}" srcOrd="0" destOrd="0" presId="urn:microsoft.com/office/officeart/2005/8/layout/cycle8"/>
    <dgm:cxn modelId="{63A70C96-A33C-4957-9CBC-23B454F21F8A}" srcId="{F9A46E38-A9B3-4F15-B492-D7F715688969}" destId="{3F25A708-1424-4084-BE3F-457F95742C31}" srcOrd="3" destOrd="0" parTransId="{554F247F-2ECF-455D-B888-F63A4DF1C395}" sibTransId="{664CDACD-3A18-4480-9CFC-2580A06102AF}"/>
    <dgm:cxn modelId="{28F0B604-FC14-4734-8C4E-8A99EC2CBC02}" type="presOf" srcId="{F15E12A9-867A-42E8-AD56-81ABF81A1DDC}" destId="{409AEC58-F67F-42EB-96AF-AB65B19BBD4F}" srcOrd="1" destOrd="0" presId="urn:microsoft.com/office/officeart/2005/8/layout/cycle8"/>
    <dgm:cxn modelId="{9C7AD77A-8353-4265-9B85-3F88709C558D}" type="presOf" srcId="{9706439E-302E-451A-8372-B4B0344585A2}" destId="{88DB334D-9008-42DE-9C3F-AF458029F0C5}" srcOrd="1" destOrd="0" presId="urn:microsoft.com/office/officeart/2005/8/layout/cycle8"/>
    <dgm:cxn modelId="{998542A8-9489-4B9B-AB67-8350A89CC2F6}" type="presOf" srcId="{781E964B-03DE-4198-A61C-B8F69435CAD7}" destId="{8FE21806-1011-4850-B4A6-863AA27B2610}" srcOrd="0" destOrd="0" presId="urn:microsoft.com/office/officeart/2005/8/layout/cycle8"/>
    <dgm:cxn modelId="{BB0D3608-337D-42A2-9BEF-472EBE846529}" type="presParOf" srcId="{EC43EA5B-D303-4DF5-95E6-F6C29B8F90A1}" destId="{4B043FE6-44F5-4971-9334-A238EF22D17A}" srcOrd="0" destOrd="0" presId="urn:microsoft.com/office/officeart/2005/8/layout/cycle8"/>
    <dgm:cxn modelId="{730CA47B-3782-4EA5-8512-6D90BB00554A}" type="presParOf" srcId="{EC43EA5B-D303-4DF5-95E6-F6C29B8F90A1}" destId="{7E4647F3-D66D-489A-B87C-59915BF696B6}" srcOrd="1" destOrd="0" presId="urn:microsoft.com/office/officeart/2005/8/layout/cycle8"/>
    <dgm:cxn modelId="{F392723F-8972-43E8-BD73-1A7D5D22AD02}" type="presParOf" srcId="{EC43EA5B-D303-4DF5-95E6-F6C29B8F90A1}" destId="{7F284500-7CA7-4BA5-A847-8DF5C22234E7}" srcOrd="2" destOrd="0" presId="urn:microsoft.com/office/officeart/2005/8/layout/cycle8"/>
    <dgm:cxn modelId="{A8AD730B-B95E-4A5A-A454-DF7F50202EBA}" type="presParOf" srcId="{EC43EA5B-D303-4DF5-95E6-F6C29B8F90A1}" destId="{409AEC58-F67F-42EB-96AF-AB65B19BBD4F}" srcOrd="3" destOrd="0" presId="urn:microsoft.com/office/officeart/2005/8/layout/cycle8"/>
    <dgm:cxn modelId="{C3162CE2-C40C-44E1-AB60-1251C5C66F3C}" type="presParOf" srcId="{EC43EA5B-D303-4DF5-95E6-F6C29B8F90A1}" destId="{CBBF036E-B17C-4C63-898C-BF0D16B98B83}" srcOrd="4" destOrd="0" presId="urn:microsoft.com/office/officeart/2005/8/layout/cycle8"/>
    <dgm:cxn modelId="{5D98953D-37E8-43DA-81A5-5DD314B89ECD}" type="presParOf" srcId="{EC43EA5B-D303-4DF5-95E6-F6C29B8F90A1}" destId="{0E3B94FB-570F-41F9-9FF6-80AF6C3E1FF5}" srcOrd="5" destOrd="0" presId="urn:microsoft.com/office/officeart/2005/8/layout/cycle8"/>
    <dgm:cxn modelId="{A5A3A674-96F8-433D-A5B1-7B511CE4542D}" type="presParOf" srcId="{EC43EA5B-D303-4DF5-95E6-F6C29B8F90A1}" destId="{BC27BE28-732A-44B7-A942-984BC707E95C}" srcOrd="6" destOrd="0" presId="urn:microsoft.com/office/officeart/2005/8/layout/cycle8"/>
    <dgm:cxn modelId="{3730F3C9-7B7F-4EEC-A0BB-FBB13B667B40}" type="presParOf" srcId="{EC43EA5B-D303-4DF5-95E6-F6C29B8F90A1}" destId="{88DB334D-9008-42DE-9C3F-AF458029F0C5}" srcOrd="7" destOrd="0" presId="urn:microsoft.com/office/officeart/2005/8/layout/cycle8"/>
    <dgm:cxn modelId="{905C9B4B-8A32-4AE3-9A2B-46DD43390807}" type="presParOf" srcId="{EC43EA5B-D303-4DF5-95E6-F6C29B8F90A1}" destId="{8FE21806-1011-4850-B4A6-863AA27B2610}" srcOrd="8" destOrd="0" presId="urn:microsoft.com/office/officeart/2005/8/layout/cycle8"/>
    <dgm:cxn modelId="{7C742043-F07C-4476-B9B3-8ED0B1C98997}" type="presParOf" srcId="{EC43EA5B-D303-4DF5-95E6-F6C29B8F90A1}" destId="{5772F792-39BB-4293-BD08-57C6C69A20ED}" srcOrd="9" destOrd="0" presId="urn:microsoft.com/office/officeart/2005/8/layout/cycle8"/>
    <dgm:cxn modelId="{91B30FF2-7D03-4C6D-B8F5-A7AD5F792873}" type="presParOf" srcId="{EC43EA5B-D303-4DF5-95E6-F6C29B8F90A1}" destId="{0330661E-E41A-4217-ADAD-3B166124EE15}" srcOrd="10" destOrd="0" presId="urn:microsoft.com/office/officeart/2005/8/layout/cycle8"/>
    <dgm:cxn modelId="{053F6149-549B-41AF-9046-F996D828BBE4}" type="presParOf" srcId="{EC43EA5B-D303-4DF5-95E6-F6C29B8F90A1}" destId="{D7AD829A-5D41-4030-8E47-4FB25FB2D695}" srcOrd="11" destOrd="0" presId="urn:microsoft.com/office/officeart/2005/8/layout/cycle8"/>
    <dgm:cxn modelId="{4E6A2D08-D5C5-4300-9A4B-BFB49026118A}" type="presParOf" srcId="{EC43EA5B-D303-4DF5-95E6-F6C29B8F90A1}" destId="{14184B00-B0CF-4085-BCD4-95F3032ECA3B}" srcOrd="12" destOrd="0" presId="urn:microsoft.com/office/officeart/2005/8/layout/cycle8"/>
    <dgm:cxn modelId="{2F603031-7690-41A7-A8DC-F484A1C038D2}" type="presParOf" srcId="{EC43EA5B-D303-4DF5-95E6-F6C29B8F90A1}" destId="{E8D3F0FD-05BB-48D3-90DB-5EDA0665C201}" srcOrd="13" destOrd="0" presId="urn:microsoft.com/office/officeart/2005/8/layout/cycle8"/>
    <dgm:cxn modelId="{0D56144C-B369-4C36-9AB6-0C1EA8AC9794}" type="presParOf" srcId="{EC43EA5B-D303-4DF5-95E6-F6C29B8F90A1}" destId="{DFA5C762-96AD-45F0-9A2F-134FC6B5BE65}" srcOrd="14" destOrd="0" presId="urn:microsoft.com/office/officeart/2005/8/layout/cycle8"/>
    <dgm:cxn modelId="{7D3662E5-1320-401B-945B-E33E2E4CD6BE}" type="presParOf" srcId="{EC43EA5B-D303-4DF5-95E6-F6C29B8F90A1}" destId="{110D158E-9ED6-4FA2-8F72-4835B3DAF5E0}" srcOrd="15" destOrd="0" presId="urn:microsoft.com/office/officeart/2005/8/layout/cycle8"/>
    <dgm:cxn modelId="{7279A2AF-6CAA-4DC4-9EEB-EAD6FD014C75}" type="presParOf" srcId="{EC43EA5B-D303-4DF5-95E6-F6C29B8F90A1}" destId="{6EA9A636-C9DF-4497-8296-91471FB3DE7C}" srcOrd="16" destOrd="0" presId="urn:microsoft.com/office/officeart/2005/8/layout/cycle8"/>
    <dgm:cxn modelId="{C0096242-6507-4B91-83A8-B06264F23C0F}" type="presParOf" srcId="{EC43EA5B-D303-4DF5-95E6-F6C29B8F90A1}" destId="{B2EAB6D2-1B5B-427C-8990-F98189812051}" srcOrd="17" destOrd="0" presId="urn:microsoft.com/office/officeart/2005/8/layout/cycle8"/>
    <dgm:cxn modelId="{712637C4-60DC-4898-9C8F-79DE8ACD67CD}" type="presParOf" srcId="{EC43EA5B-D303-4DF5-95E6-F6C29B8F90A1}" destId="{84707095-BFE9-4AD2-AF85-9916CE71DB42}" srcOrd="18" destOrd="0" presId="urn:microsoft.com/office/officeart/2005/8/layout/cycle8"/>
    <dgm:cxn modelId="{F2471E32-D7B3-4BC3-99C1-52A32AC68772}" type="presParOf" srcId="{EC43EA5B-D303-4DF5-95E6-F6C29B8F90A1}" destId="{79329E95-921C-45A9-8F5D-88CE56EAB5E6}" srcOrd="19" destOrd="0" presId="urn:microsoft.com/office/officeart/2005/8/layout/cycle8"/>
    <dgm:cxn modelId="{481C08DF-6B37-4EE5-BD00-F785D308C885}" type="presParOf" srcId="{EC43EA5B-D303-4DF5-95E6-F6C29B8F90A1}" destId="{A6C5D34B-11F7-40AF-8252-1B0047F098A4}" srcOrd="20" destOrd="0" presId="urn:microsoft.com/office/officeart/2005/8/layout/cycle8"/>
    <dgm:cxn modelId="{57C82897-2B15-4970-9152-AC6E97B20462}" type="presParOf" srcId="{EC43EA5B-D303-4DF5-95E6-F6C29B8F90A1}" destId="{CD16B1CF-4E72-4221-8850-996ACB78F0C7}" srcOrd="21" destOrd="0" presId="urn:microsoft.com/office/officeart/2005/8/layout/cycle8"/>
    <dgm:cxn modelId="{E897D17D-9DD6-421A-BD3A-94DD04A39B29}" type="presParOf" srcId="{EC43EA5B-D303-4DF5-95E6-F6C29B8F90A1}" destId="{CDC7A1D4-17D6-40DC-9DED-9E409EC065B4}" srcOrd="22" destOrd="0" presId="urn:microsoft.com/office/officeart/2005/8/layout/cycle8"/>
    <dgm:cxn modelId="{4DDD009A-A6A9-48F1-8561-47C21165C701}" type="presParOf" srcId="{EC43EA5B-D303-4DF5-95E6-F6C29B8F90A1}" destId="{EC1037BC-1AF8-4A99-947F-DCD7228AD4A6}" srcOrd="23" destOrd="0" presId="urn:microsoft.com/office/officeart/2005/8/layout/cycle8"/>
    <dgm:cxn modelId="{0300BC1E-82B5-42DE-9819-F2B29F2E717A}" type="presParOf" srcId="{EC43EA5B-D303-4DF5-95E6-F6C29B8F90A1}" destId="{D2F7779B-0A78-46C4-B387-DABA1D2971B4}" srcOrd="24" destOrd="0" presId="urn:microsoft.com/office/officeart/2005/8/layout/cycle8"/>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98ED1C6-520D-4220-95C9-6CB843D128C5}" type="doc">
      <dgm:prSet loTypeId="urn:microsoft.com/office/officeart/2005/8/layout/cycle8" loCatId="cycle" qsTypeId="urn:microsoft.com/office/officeart/2005/8/quickstyle/simple1" qsCatId="simple" csTypeId="urn:microsoft.com/office/officeart/2005/8/colors/colorful1#7" csCatId="colorful" phldr="1"/>
      <dgm:spPr/>
    </dgm:pt>
    <dgm:pt modelId="{BE095E3D-6414-4545-A75D-27A5AD64D395}">
      <dgm:prSet phldrT="[Text]"/>
      <dgm:spPr>
        <a:scene3d>
          <a:camera prst="orthographicFront"/>
          <a:lightRig rig="threePt" dir="t"/>
        </a:scene3d>
        <a:sp3d>
          <a:bevelT w="165100" prst="coolSlant"/>
        </a:sp3d>
      </dgm:spPr>
      <dgm:t>
        <a:bodyPr/>
        <a:lstStyle/>
        <a:p>
          <a:r>
            <a:rPr lang="en-US" dirty="0" smtClean="0"/>
            <a:t>Events </a:t>
          </a:r>
          <a:r>
            <a:rPr lang="en-US" dirty="0" err="1" smtClean="0"/>
            <a:t>vs</a:t>
          </a:r>
          <a:r>
            <a:rPr lang="en-US" dirty="0" smtClean="0"/>
            <a:t> Meetings</a:t>
          </a:r>
          <a:endParaRPr lang="en-US" dirty="0"/>
        </a:p>
      </dgm:t>
    </dgm:pt>
    <dgm:pt modelId="{85CD96B5-7BC1-47D5-B9EE-FC4C7F6A278A}" type="parTrans" cxnId="{A1C6FE50-C908-4DD5-9E69-C7B65151B2C2}">
      <dgm:prSet/>
      <dgm:spPr/>
      <dgm:t>
        <a:bodyPr/>
        <a:lstStyle/>
        <a:p>
          <a:endParaRPr lang="en-US"/>
        </a:p>
      </dgm:t>
    </dgm:pt>
    <dgm:pt modelId="{72DEE990-EFCB-4B5E-B86F-E7C5EEAEC581}" type="sibTrans" cxnId="{A1C6FE50-C908-4DD5-9E69-C7B65151B2C2}">
      <dgm:prSet/>
      <dgm:spPr/>
      <dgm:t>
        <a:bodyPr/>
        <a:lstStyle/>
        <a:p>
          <a:endParaRPr lang="en-US"/>
        </a:p>
      </dgm:t>
    </dgm:pt>
    <dgm:pt modelId="{169F31D2-3515-4702-8380-607F3905880C}">
      <dgm:prSet phldrT="[Text]"/>
      <dgm:spPr>
        <a:scene3d>
          <a:camera prst="orthographicFront"/>
          <a:lightRig rig="threePt" dir="t"/>
        </a:scene3d>
        <a:sp3d>
          <a:bevelT w="165100" prst="coolSlant"/>
        </a:sp3d>
      </dgm:spPr>
      <dgm:t>
        <a:bodyPr/>
        <a:lstStyle/>
        <a:p>
          <a:r>
            <a:rPr lang="en-US" dirty="0" smtClean="0"/>
            <a:t>Setup Event</a:t>
          </a:r>
          <a:endParaRPr lang="en-US" dirty="0"/>
        </a:p>
      </dgm:t>
    </dgm:pt>
    <dgm:pt modelId="{168114A0-90EE-4AFB-BEB1-F4539A0D65B5}" type="parTrans" cxnId="{07D6952E-AB6E-49B2-B5E8-D0D7369EB057}">
      <dgm:prSet/>
      <dgm:spPr/>
      <dgm:t>
        <a:bodyPr/>
        <a:lstStyle/>
        <a:p>
          <a:endParaRPr lang="en-US"/>
        </a:p>
      </dgm:t>
    </dgm:pt>
    <dgm:pt modelId="{A59E9852-291E-46DA-B8AF-7FFE6D2FCBE0}" type="sibTrans" cxnId="{07D6952E-AB6E-49B2-B5E8-D0D7369EB057}">
      <dgm:prSet/>
      <dgm:spPr/>
      <dgm:t>
        <a:bodyPr/>
        <a:lstStyle/>
        <a:p>
          <a:endParaRPr lang="en-US"/>
        </a:p>
      </dgm:t>
    </dgm:pt>
    <dgm:pt modelId="{52DD9852-A0B8-41A1-A3AD-732FEF50AE4F}">
      <dgm:prSet phldrT="[Text]"/>
      <dgm:spPr>
        <a:scene3d>
          <a:camera prst="orthographicFront"/>
          <a:lightRig rig="threePt" dir="t"/>
        </a:scene3d>
        <a:sp3d>
          <a:bevelT w="165100" prst="coolSlant"/>
        </a:sp3d>
      </dgm:spPr>
      <dgm:t>
        <a:bodyPr/>
        <a:lstStyle/>
        <a:p>
          <a:r>
            <a:rPr lang="en-US" dirty="0" smtClean="0"/>
            <a:t>Invite &amp; Register</a:t>
          </a:r>
          <a:endParaRPr lang="en-US" dirty="0"/>
        </a:p>
      </dgm:t>
    </dgm:pt>
    <dgm:pt modelId="{4F004407-49D2-4594-860B-1E20C7D0B172}" type="parTrans" cxnId="{8898E9FE-A662-4959-8D28-0D5528199621}">
      <dgm:prSet/>
      <dgm:spPr/>
      <dgm:t>
        <a:bodyPr/>
        <a:lstStyle/>
        <a:p>
          <a:endParaRPr lang="en-US"/>
        </a:p>
      </dgm:t>
    </dgm:pt>
    <dgm:pt modelId="{956C5F50-52A9-4FB8-9302-04EE53B8A30B}" type="sibTrans" cxnId="{8898E9FE-A662-4959-8D28-0D5528199621}">
      <dgm:prSet/>
      <dgm:spPr/>
      <dgm:t>
        <a:bodyPr/>
        <a:lstStyle/>
        <a:p>
          <a:endParaRPr lang="en-US"/>
        </a:p>
      </dgm:t>
    </dgm:pt>
    <dgm:pt modelId="{5178A6AB-F696-4B84-A771-37A02682FF24}">
      <dgm:prSet phldrT="[Text]"/>
      <dgm:spPr>
        <a:scene3d>
          <a:camera prst="orthographicFront"/>
          <a:lightRig rig="threePt" dir="t"/>
        </a:scene3d>
        <a:sp3d>
          <a:bevelT w="165100" prst="coolSlant"/>
        </a:sp3d>
      </dgm:spPr>
      <dgm:t>
        <a:bodyPr/>
        <a:lstStyle/>
        <a:p>
          <a:r>
            <a:rPr lang="en-US" dirty="0" smtClean="0"/>
            <a:t>Manage Content</a:t>
          </a:r>
          <a:endParaRPr lang="en-US" dirty="0"/>
        </a:p>
      </dgm:t>
    </dgm:pt>
    <dgm:pt modelId="{6AF8CCB9-E406-4B1C-8595-97DB873B1198}" type="parTrans" cxnId="{0E44286C-317C-4475-A5C5-C58A8BF172AC}">
      <dgm:prSet/>
      <dgm:spPr/>
      <dgm:t>
        <a:bodyPr/>
        <a:lstStyle/>
        <a:p>
          <a:endParaRPr lang="en-US"/>
        </a:p>
      </dgm:t>
    </dgm:pt>
    <dgm:pt modelId="{D6AEFFD8-ACBF-448E-A1EE-1C0E954D2CFB}" type="sibTrans" cxnId="{0E44286C-317C-4475-A5C5-C58A8BF172AC}">
      <dgm:prSet/>
      <dgm:spPr/>
      <dgm:t>
        <a:bodyPr/>
        <a:lstStyle/>
        <a:p>
          <a:endParaRPr lang="en-US"/>
        </a:p>
      </dgm:t>
    </dgm:pt>
    <dgm:pt modelId="{914E047C-6EBB-4B69-9CD0-202F5EFEB948}">
      <dgm:prSet phldrT="[Text]"/>
      <dgm:spPr>
        <a:scene3d>
          <a:camera prst="orthographicFront"/>
          <a:lightRig rig="threePt" dir="t"/>
        </a:scene3d>
        <a:sp3d>
          <a:bevelT w="165100" prst="coolSlant"/>
        </a:sp3d>
      </dgm:spPr>
      <dgm:t>
        <a:bodyPr/>
        <a:lstStyle/>
        <a:p>
          <a:r>
            <a:rPr lang="en-US" dirty="0" smtClean="0"/>
            <a:t>Run Reports</a:t>
          </a:r>
          <a:endParaRPr lang="en-US" dirty="0"/>
        </a:p>
      </dgm:t>
    </dgm:pt>
    <dgm:pt modelId="{9212F319-CD87-4ED1-9D9C-F90C3B6CE661}" type="parTrans" cxnId="{54E36E0A-B2BD-408D-B338-CE869843DA89}">
      <dgm:prSet/>
      <dgm:spPr/>
      <dgm:t>
        <a:bodyPr/>
        <a:lstStyle/>
        <a:p>
          <a:endParaRPr lang="en-US"/>
        </a:p>
      </dgm:t>
    </dgm:pt>
    <dgm:pt modelId="{46D78175-8CBD-4CF3-ACA5-A8CCD2290644}" type="sibTrans" cxnId="{54E36E0A-B2BD-408D-B338-CE869843DA89}">
      <dgm:prSet/>
      <dgm:spPr/>
      <dgm:t>
        <a:bodyPr/>
        <a:lstStyle/>
        <a:p>
          <a:endParaRPr lang="en-US"/>
        </a:p>
      </dgm:t>
    </dgm:pt>
    <dgm:pt modelId="{F2B7EE79-E471-4A0F-9822-E053C4519A2B}" type="pres">
      <dgm:prSet presAssocID="{398ED1C6-520D-4220-95C9-6CB843D128C5}" presName="compositeShape" presStyleCnt="0">
        <dgm:presLayoutVars>
          <dgm:chMax val="7"/>
          <dgm:dir/>
          <dgm:resizeHandles val="exact"/>
        </dgm:presLayoutVars>
      </dgm:prSet>
      <dgm:spPr/>
    </dgm:pt>
    <dgm:pt modelId="{6AD68F5A-E9E2-46C0-97AB-E78F0252E83F}" type="pres">
      <dgm:prSet presAssocID="{398ED1C6-520D-4220-95C9-6CB843D128C5}" presName="wedge1" presStyleLbl="node1" presStyleIdx="0" presStyleCnt="5"/>
      <dgm:spPr/>
      <dgm:t>
        <a:bodyPr/>
        <a:lstStyle/>
        <a:p>
          <a:endParaRPr lang="en-US"/>
        </a:p>
      </dgm:t>
    </dgm:pt>
    <dgm:pt modelId="{D49D5693-0CC9-41F5-8B99-345FAD996DCC}" type="pres">
      <dgm:prSet presAssocID="{398ED1C6-520D-4220-95C9-6CB843D128C5}" presName="dummy1a" presStyleCnt="0"/>
      <dgm:spPr>
        <a:scene3d>
          <a:camera prst="orthographicFront"/>
          <a:lightRig rig="threePt" dir="t"/>
        </a:scene3d>
        <a:sp3d>
          <a:bevelT w="165100" prst="coolSlant"/>
        </a:sp3d>
      </dgm:spPr>
    </dgm:pt>
    <dgm:pt modelId="{99C5D019-1710-441B-94F7-3BB7D08A3BE0}" type="pres">
      <dgm:prSet presAssocID="{398ED1C6-520D-4220-95C9-6CB843D128C5}" presName="dummy1b" presStyleCnt="0"/>
      <dgm:spPr>
        <a:scene3d>
          <a:camera prst="orthographicFront"/>
          <a:lightRig rig="threePt" dir="t"/>
        </a:scene3d>
        <a:sp3d>
          <a:bevelT w="165100" prst="coolSlant"/>
        </a:sp3d>
      </dgm:spPr>
    </dgm:pt>
    <dgm:pt modelId="{FA8DBCCE-991F-4108-A82B-7E6AB0ACC7B5}" type="pres">
      <dgm:prSet presAssocID="{398ED1C6-520D-4220-95C9-6CB843D128C5}" presName="wedge1Tx" presStyleLbl="node1" presStyleIdx="0" presStyleCnt="5">
        <dgm:presLayoutVars>
          <dgm:chMax val="0"/>
          <dgm:chPref val="0"/>
          <dgm:bulletEnabled val="1"/>
        </dgm:presLayoutVars>
      </dgm:prSet>
      <dgm:spPr/>
      <dgm:t>
        <a:bodyPr/>
        <a:lstStyle/>
        <a:p>
          <a:endParaRPr lang="en-US"/>
        </a:p>
      </dgm:t>
    </dgm:pt>
    <dgm:pt modelId="{508123A3-127E-4857-962A-540D9C5E7715}" type="pres">
      <dgm:prSet presAssocID="{398ED1C6-520D-4220-95C9-6CB843D128C5}" presName="wedge2" presStyleLbl="node1" presStyleIdx="1" presStyleCnt="5"/>
      <dgm:spPr/>
      <dgm:t>
        <a:bodyPr/>
        <a:lstStyle/>
        <a:p>
          <a:endParaRPr lang="en-US"/>
        </a:p>
      </dgm:t>
    </dgm:pt>
    <dgm:pt modelId="{61A35668-35D4-430D-A1B7-72EA5033C7C1}" type="pres">
      <dgm:prSet presAssocID="{398ED1C6-520D-4220-95C9-6CB843D128C5}" presName="dummy2a" presStyleCnt="0"/>
      <dgm:spPr>
        <a:scene3d>
          <a:camera prst="orthographicFront"/>
          <a:lightRig rig="threePt" dir="t"/>
        </a:scene3d>
        <a:sp3d>
          <a:bevelT w="165100" prst="coolSlant"/>
        </a:sp3d>
      </dgm:spPr>
    </dgm:pt>
    <dgm:pt modelId="{37B4D1FF-D361-4D24-B537-110CDD0FB43A}" type="pres">
      <dgm:prSet presAssocID="{398ED1C6-520D-4220-95C9-6CB843D128C5}" presName="dummy2b" presStyleCnt="0"/>
      <dgm:spPr>
        <a:scene3d>
          <a:camera prst="orthographicFront"/>
          <a:lightRig rig="threePt" dir="t"/>
        </a:scene3d>
        <a:sp3d>
          <a:bevelT w="165100" prst="coolSlant"/>
        </a:sp3d>
      </dgm:spPr>
    </dgm:pt>
    <dgm:pt modelId="{0751A51C-921E-441B-82C6-F02835793F09}" type="pres">
      <dgm:prSet presAssocID="{398ED1C6-520D-4220-95C9-6CB843D128C5}" presName="wedge2Tx" presStyleLbl="node1" presStyleIdx="1" presStyleCnt="5">
        <dgm:presLayoutVars>
          <dgm:chMax val="0"/>
          <dgm:chPref val="0"/>
          <dgm:bulletEnabled val="1"/>
        </dgm:presLayoutVars>
      </dgm:prSet>
      <dgm:spPr/>
      <dgm:t>
        <a:bodyPr/>
        <a:lstStyle/>
        <a:p>
          <a:endParaRPr lang="en-US"/>
        </a:p>
      </dgm:t>
    </dgm:pt>
    <dgm:pt modelId="{F2BECC7E-43EC-4D9F-8051-83EE96778B22}" type="pres">
      <dgm:prSet presAssocID="{398ED1C6-520D-4220-95C9-6CB843D128C5}" presName="wedge3" presStyleLbl="node1" presStyleIdx="2" presStyleCnt="5"/>
      <dgm:spPr/>
      <dgm:t>
        <a:bodyPr/>
        <a:lstStyle/>
        <a:p>
          <a:endParaRPr lang="en-US"/>
        </a:p>
      </dgm:t>
    </dgm:pt>
    <dgm:pt modelId="{DB1D366A-C006-45E1-A107-9849EDAD85CA}" type="pres">
      <dgm:prSet presAssocID="{398ED1C6-520D-4220-95C9-6CB843D128C5}" presName="dummy3a" presStyleCnt="0"/>
      <dgm:spPr>
        <a:scene3d>
          <a:camera prst="orthographicFront"/>
          <a:lightRig rig="threePt" dir="t"/>
        </a:scene3d>
        <a:sp3d>
          <a:bevelT w="165100" prst="coolSlant"/>
        </a:sp3d>
      </dgm:spPr>
    </dgm:pt>
    <dgm:pt modelId="{151F37C4-C004-4E4D-9DDF-2AB8DB7DCD06}" type="pres">
      <dgm:prSet presAssocID="{398ED1C6-520D-4220-95C9-6CB843D128C5}" presName="dummy3b" presStyleCnt="0"/>
      <dgm:spPr>
        <a:scene3d>
          <a:camera prst="orthographicFront"/>
          <a:lightRig rig="threePt" dir="t"/>
        </a:scene3d>
        <a:sp3d>
          <a:bevelT w="165100" prst="coolSlant"/>
        </a:sp3d>
      </dgm:spPr>
    </dgm:pt>
    <dgm:pt modelId="{9AB8C8B9-B6C1-426A-A039-1FFA7E01A2B6}" type="pres">
      <dgm:prSet presAssocID="{398ED1C6-520D-4220-95C9-6CB843D128C5}" presName="wedge3Tx" presStyleLbl="node1" presStyleIdx="2" presStyleCnt="5">
        <dgm:presLayoutVars>
          <dgm:chMax val="0"/>
          <dgm:chPref val="0"/>
          <dgm:bulletEnabled val="1"/>
        </dgm:presLayoutVars>
      </dgm:prSet>
      <dgm:spPr/>
      <dgm:t>
        <a:bodyPr/>
        <a:lstStyle/>
        <a:p>
          <a:endParaRPr lang="en-US"/>
        </a:p>
      </dgm:t>
    </dgm:pt>
    <dgm:pt modelId="{74CC464D-6F0D-41D9-8C94-7B16FF956030}" type="pres">
      <dgm:prSet presAssocID="{398ED1C6-520D-4220-95C9-6CB843D128C5}" presName="wedge4" presStyleLbl="node1" presStyleIdx="3" presStyleCnt="5"/>
      <dgm:spPr/>
      <dgm:t>
        <a:bodyPr/>
        <a:lstStyle/>
        <a:p>
          <a:endParaRPr lang="en-US"/>
        </a:p>
      </dgm:t>
    </dgm:pt>
    <dgm:pt modelId="{B5460EFD-6A77-4A12-BCA1-06AB678EF01B}" type="pres">
      <dgm:prSet presAssocID="{398ED1C6-520D-4220-95C9-6CB843D128C5}" presName="dummy4a" presStyleCnt="0"/>
      <dgm:spPr>
        <a:scene3d>
          <a:camera prst="orthographicFront"/>
          <a:lightRig rig="threePt" dir="t"/>
        </a:scene3d>
        <a:sp3d>
          <a:bevelT w="165100" prst="coolSlant"/>
        </a:sp3d>
      </dgm:spPr>
    </dgm:pt>
    <dgm:pt modelId="{12601DA7-2099-4C0C-8250-7C486D9AACF3}" type="pres">
      <dgm:prSet presAssocID="{398ED1C6-520D-4220-95C9-6CB843D128C5}" presName="dummy4b" presStyleCnt="0"/>
      <dgm:spPr>
        <a:scene3d>
          <a:camera prst="orthographicFront"/>
          <a:lightRig rig="threePt" dir="t"/>
        </a:scene3d>
        <a:sp3d>
          <a:bevelT w="165100" prst="coolSlant"/>
        </a:sp3d>
      </dgm:spPr>
    </dgm:pt>
    <dgm:pt modelId="{F12F8D3D-9B75-4C62-A239-9CAEDE9CBF66}" type="pres">
      <dgm:prSet presAssocID="{398ED1C6-520D-4220-95C9-6CB843D128C5}" presName="wedge4Tx" presStyleLbl="node1" presStyleIdx="3" presStyleCnt="5">
        <dgm:presLayoutVars>
          <dgm:chMax val="0"/>
          <dgm:chPref val="0"/>
          <dgm:bulletEnabled val="1"/>
        </dgm:presLayoutVars>
      </dgm:prSet>
      <dgm:spPr/>
      <dgm:t>
        <a:bodyPr/>
        <a:lstStyle/>
        <a:p>
          <a:endParaRPr lang="en-US"/>
        </a:p>
      </dgm:t>
    </dgm:pt>
    <dgm:pt modelId="{735618AA-0012-4534-8597-EB9DB4BC0749}" type="pres">
      <dgm:prSet presAssocID="{398ED1C6-520D-4220-95C9-6CB843D128C5}" presName="wedge5" presStyleLbl="node1" presStyleIdx="4" presStyleCnt="5"/>
      <dgm:spPr/>
      <dgm:t>
        <a:bodyPr/>
        <a:lstStyle/>
        <a:p>
          <a:endParaRPr lang="en-US"/>
        </a:p>
      </dgm:t>
    </dgm:pt>
    <dgm:pt modelId="{E9271570-E080-47BE-9D8D-356FA588C13B}" type="pres">
      <dgm:prSet presAssocID="{398ED1C6-520D-4220-95C9-6CB843D128C5}" presName="dummy5a" presStyleCnt="0"/>
      <dgm:spPr>
        <a:scene3d>
          <a:camera prst="orthographicFront"/>
          <a:lightRig rig="threePt" dir="t"/>
        </a:scene3d>
        <a:sp3d>
          <a:bevelT w="165100" prst="coolSlant"/>
        </a:sp3d>
      </dgm:spPr>
    </dgm:pt>
    <dgm:pt modelId="{51A309D1-06C2-41FF-82F8-D4445E66FBC7}" type="pres">
      <dgm:prSet presAssocID="{398ED1C6-520D-4220-95C9-6CB843D128C5}" presName="dummy5b" presStyleCnt="0"/>
      <dgm:spPr>
        <a:scene3d>
          <a:camera prst="orthographicFront"/>
          <a:lightRig rig="threePt" dir="t"/>
        </a:scene3d>
        <a:sp3d>
          <a:bevelT w="165100" prst="coolSlant"/>
        </a:sp3d>
      </dgm:spPr>
    </dgm:pt>
    <dgm:pt modelId="{A7127ED1-82D0-4476-AA1F-D73FCCDB621E}" type="pres">
      <dgm:prSet presAssocID="{398ED1C6-520D-4220-95C9-6CB843D128C5}" presName="wedge5Tx" presStyleLbl="node1" presStyleIdx="4" presStyleCnt="5">
        <dgm:presLayoutVars>
          <dgm:chMax val="0"/>
          <dgm:chPref val="0"/>
          <dgm:bulletEnabled val="1"/>
        </dgm:presLayoutVars>
      </dgm:prSet>
      <dgm:spPr/>
      <dgm:t>
        <a:bodyPr/>
        <a:lstStyle/>
        <a:p>
          <a:endParaRPr lang="en-US"/>
        </a:p>
      </dgm:t>
    </dgm:pt>
    <dgm:pt modelId="{5DB1E9B8-6739-41B9-A611-6A42954EA456}" type="pres">
      <dgm:prSet presAssocID="{72DEE990-EFCB-4B5E-B86F-E7C5EEAEC581}" presName="arrowWedge1" presStyleLbl="fgSibTrans2D1" presStyleIdx="0" presStyleCnt="5"/>
      <dgm:spPr>
        <a:scene3d>
          <a:camera prst="orthographicFront"/>
          <a:lightRig rig="threePt" dir="t"/>
        </a:scene3d>
        <a:sp3d>
          <a:bevelT w="165100" prst="coolSlant"/>
        </a:sp3d>
      </dgm:spPr>
    </dgm:pt>
    <dgm:pt modelId="{47334FCB-7859-4BEF-A1BF-365078023C9D}" type="pres">
      <dgm:prSet presAssocID="{A59E9852-291E-46DA-B8AF-7FFE6D2FCBE0}" presName="arrowWedge2" presStyleLbl="fgSibTrans2D1" presStyleIdx="1" presStyleCnt="5"/>
      <dgm:spPr>
        <a:scene3d>
          <a:camera prst="orthographicFront"/>
          <a:lightRig rig="threePt" dir="t"/>
        </a:scene3d>
        <a:sp3d>
          <a:bevelT w="165100" prst="coolSlant"/>
        </a:sp3d>
      </dgm:spPr>
    </dgm:pt>
    <dgm:pt modelId="{3806527B-D601-44EF-A158-AC4DCF861B85}" type="pres">
      <dgm:prSet presAssocID="{956C5F50-52A9-4FB8-9302-04EE53B8A30B}" presName="arrowWedge3" presStyleLbl="fgSibTrans2D1" presStyleIdx="2" presStyleCnt="5"/>
      <dgm:spPr>
        <a:scene3d>
          <a:camera prst="orthographicFront"/>
          <a:lightRig rig="threePt" dir="t"/>
        </a:scene3d>
        <a:sp3d>
          <a:bevelT w="165100" prst="coolSlant"/>
        </a:sp3d>
      </dgm:spPr>
    </dgm:pt>
    <dgm:pt modelId="{142C2D72-1204-44FB-AF2B-9F49A9C8C902}" type="pres">
      <dgm:prSet presAssocID="{D6AEFFD8-ACBF-448E-A1EE-1C0E954D2CFB}" presName="arrowWedge4" presStyleLbl="fgSibTrans2D1" presStyleIdx="3" presStyleCnt="5"/>
      <dgm:spPr>
        <a:scene3d>
          <a:camera prst="orthographicFront"/>
          <a:lightRig rig="threePt" dir="t"/>
        </a:scene3d>
        <a:sp3d>
          <a:bevelT w="165100" prst="coolSlant"/>
        </a:sp3d>
      </dgm:spPr>
    </dgm:pt>
    <dgm:pt modelId="{E786DAE7-06E7-43B5-8942-1CEF0D6EFAAB}" type="pres">
      <dgm:prSet presAssocID="{46D78175-8CBD-4CF3-ACA5-A8CCD2290644}" presName="arrowWedge5" presStyleLbl="fgSibTrans2D1" presStyleIdx="4" presStyleCnt="5"/>
      <dgm:spPr>
        <a:scene3d>
          <a:camera prst="orthographicFront"/>
          <a:lightRig rig="threePt" dir="t"/>
        </a:scene3d>
        <a:sp3d>
          <a:bevelT w="165100" prst="coolSlant"/>
        </a:sp3d>
      </dgm:spPr>
    </dgm:pt>
  </dgm:ptLst>
  <dgm:cxnLst>
    <dgm:cxn modelId="{AC0ED2E4-14A4-4341-AAF4-8DF011B0AB1B}" type="presOf" srcId="{5178A6AB-F696-4B84-A771-37A02682FF24}" destId="{F12F8D3D-9B75-4C62-A239-9CAEDE9CBF66}" srcOrd="1" destOrd="0" presId="urn:microsoft.com/office/officeart/2005/8/layout/cycle8"/>
    <dgm:cxn modelId="{07D6952E-AB6E-49B2-B5E8-D0D7369EB057}" srcId="{398ED1C6-520D-4220-95C9-6CB843D128C5}" destId="{169F31D2-3515-4702-8380-607F3905880C}" srcOrd="1" destOrd="0" parTransId="{168114A0-90EE-4AFB-BEB1-F4539A0D65B5}" sibTransId="{A59E9852-291E-46DA-B8AF-7FFE6D2FCBE0}"/>
    <dgm:cxn modelId="{6A2618B0-2B6E-4A61-9386-808BEC05892A}" type="presOf" srcId="{5178A6AB-F696-4B84-A771-37A02682FF24}" destId="{74CC464D-6F0D-41D9-8C94-7B16FF956030}" srcOrd="0" destOrd="0" presId="urn:microsoft.com/office/officeart/2005/8/layout/cycle8"/>
    <dgm:cxn modelId="{CA99C017-9DAE-4F49-9FA8-1E8079AA8CE3}" type="presOf" srcId="{914E047C-6EBB-4B69-9CD0-202F5EFEB948}" destId="{735618AA-0012-4534-8597-EB9DB4BC0749}" srcOrd="0" destOrd="0" presId="urn:microsoft.com/office/officeart/2005/8/layout/cycle8"/>
    <dgm:cxn modelId="{D7E6D824-B781-4BEA-8470-A4AC08218F56}" type="presOf" srcId="{169F31D2-3515-4702-8380-607F3905880C}" destId="{508123A3-127E-4857-962A-540D9C5E7715}" srcOrd="0" destOrd="0" presId="urn:microsoft.com/office/officeart/2005/8/layout/cycle8"/>
    <dgm:cxn modelId="{54E36E0A-B2BD-408D-B338-CE869843DA89}" srcId="{398ED1C6-520D-4220-95C9-6CB843D128C5}" destId="{914E047C-6EBB-4B69-9CD0-202F5EFEB948}" srcOrd="4" destOrd="0" parTransId="{9212F319-CD87-4ED1-9D9C-F90C3B6CE661}" sibTransId="{46D78175-8CBD-4CF3-ACA5-A8CCD2290644}"/>
    <dgm:cxn modelId="{29D97A91-19DD-490B-B02A-D220114090FD}" type="presOf" srcId="{52DD9852-A0B8-41A1-A3AD-732FEF50AE4F}" destId="{F2BECC7E-43EC-4D9F-8051-83EE96778B22}" srcOrd="0" destOrd="0" presId="urn:microsoft.com/office/officeart/2005/8/layout/cycle8"/>
    <dgm:cxn modelId="{A55CC386-6175-4119-8C22-70CF942BA1CB}" type="presOf" srcId="{52DD9852-A0B8-41A1-A3AD-732FEF50AE4F}" destId="{9AB8C8B9-B6C1-426A-A039-1FFA7E01A2B6}" srcOrd="1" destOrd="0" presId="urn:microsoft.com/office/officeart/2005/8/layout/cycle8"/>
    <dgm:cxn modelId="{A1C6FE50-C908-4DD5-9E69-C7B65151B2C2}" srcId="{398ED1C6-520D-4220-95C9-6CB843D128C5}" destId="{BE095E3D-6414-4545-A75D-27A5AD64D395}" srcOrd="0" destOrd="0" parTransId="{85CD96B5-7BC1-47D5-B9EE-FC4C7F6A278A}" sibTransId="{72DEE990-EFCB-4B5E-B86F-E7C5EEAEC581}"/>
    <dgm:cxn modelId="{9FAF9CC2-EAB5-4EF6-88A7-4484EF00FE59}" type="presOf" srcId="{169F31D2-3515-4702-8380-607F3905880C}" destId="{0751A51C-921E-441B-82C6-F02835793F09}" srcOrd="1" destOrd="0" presId="urn:microsoft.com/office/officeart/2005/8/layout/cycle8"/>
    <dgm:cxn modelId="{78C4B2B3-CB8A-4C6B-A04D-E36AC656CA97}" type="presOf" srcId="{398ED1C6-520D-4220-95C9-6CB843D128C5}" destId="{F2B7EE79-E471-4A0F-9822-E053C4519A2B}" srcOrd="0" destOrd="0" presId="urn:microsoft.com/office/officeart/2005/8/layout/cycle8"/>
    <dgm:cxn modelId="{0E44286C-317C-4475-A5C5-C58A8BF172AC}" srcId="{398ED1C6-520D-4220-95C9-6CB843D128C5}" destId="{5178A6AB-F696-4B84-A771-37A02682FF24}" srcOrd="3" destOrd="0" parTransId="{6AF8CCB9-E406-4B1C-8595-97DB873B1198}" sibTransId="{D6AEFFD8-ACBF-448E-A1EE-1C0E954D2CFB}"/>
    <dgm:cxn modelId="{8898E9FE-A662-4959-8D28-0D5528199621}" srcId="{398ED1C6-520D-4220-95C9-6CB843D128C5}" destId="{52DD9852-A0B8-41A1-A3AD-732FEF50AE4F}" srcOrd="2" destOrd="0" parTransId="{4F004407-49D2-4594-860B-1E20C7D0B172}" sibTransId="{956C5F50-52A9-4FB8-9302-04EE53B8A30B}"/>
    <dgm:cxn modelId="{C95BC110-E48D-406D-8B8C-81CF157811DB}" type="presOf" srcId="{BE095E3D-6414-4545-A75D-27A5AD64D395}" destId="{FA8DBCCE-991F-4108-A82B-7E6AB0ACC7B5}" srcOrd="1" destOrd="0" presId="urn:microsoft.com/office/officeart/2005/8/layout/cycle8"/>
    <dgm:cxn modelId="{6CCE5C9F-4166-4956-ABC9-9FF06620E4DD}" type="presOf" srcId="{914E047C-6EBB-4B69-9CD0-202F5EFEB948}" destId="{A7127ED1-82D0-4476-AA1F-D73FCCDB621E}" srcOrd="1" destOrd="0" presId="urn:microsoft.com/office/officeart/2005/8/layout/cycle8"/>
    <dgm:cxn modelId="{41ED7152-AABD-48BC-BEA1-E3F026D6F1CD}" type="presOf" srcId="{BE095E3D-6414-4545-A75D-27A5AD64D395}" destId="{6AD68F5A-E9E2-46C0-97AB-E78F0252E83F}" srcOrd="0" destOrd="0" presId="urn:microsoft.com/office/officeart/2005/8/layout/cycle8"/>
    <dgm:cxn modelId="{E000C798-778C-41C9-B03A-9C70B5D6AFAB}" type="presParOf" srcId="{F2B7EE79-E471-4A0F-9822-E053C4519A2B}" destId="{6AD68F5A-E9E2-46C0-97AB-E78F0252E83F}" srcOrd="0" destOrd="0" presId="urn:microsoft.com/office/officeart/2005/8/layout/cycle8"/>
    <dgm:cxn modelId="{41160A53-D515-40A8-95B3-F75F866E3694}" type="presParOf" srcId="{F2B7EE79-E471-4A0F-9822-E053C4519A2B}" destId="{D49D5693-0CC9-41F5-8B99-345FAD996DCC}" srcOrd="1" destOrd="0" presId="urn:microsoft.com/office/officeart/2005/8/layout/cycle8"/>
    <dgm:cxn modelId="{A7B7451E-320F-450C-8E0A-3E573161A385}" type="presParOf" srcId="{F2B7EE79-E471-4A0F-9822-E053C4519A2B}" destId="{99C5D019-1710-441B-94F7-3BB7D08A3BE0}" srcOrd="2" destOrd="0" presId="urn:microsoft.com/office/officeart/2005/8/layout/cycle8"/>
    <dgm:cxn modelId="{3061363D-F945-4956-9182-2FB630976601}" type="presParOf" srcId="{F2B7EE79-E471-4A0F-9822-E053C4519A2B}" destId="{FA8DBCCE-991F-4108-A82B-7E6AB0ACC7B5}" srcOrd="3" destOrd="0" presId="urn:microsoft.com/office/officeart/2005/8/layout/cycle8"/>
    <dgm:cxn modelId="{494EEFD4-4D85-4A1C-B75E-BC1041737920}" type="presParOf" srcId="{F2B7EE79-E471-4A0F-9822-E053C4519A2B}" destId="{508123A3-127E-4857-962A-540D9C5E7715}" srcOrd="4" destOrd="0" presId="urn:microsoft.com/office/officeart/2005/8/layout/cycle8"/>
    <dgm:cxn modelId="{52901294-1192-47D7-8F2C-56C706A88676}" type="presParOf" srcId="{F2B7EE79-E471-4A0F-9822-E053C4519A2B}" destId="{61A35668-35D4-430D-A1B7-72EA5033C7C1}" srcOrd="5" destOrd="0" presId="urn:microsoft.com/office/officeart/2005/8/layout/cycle8"/>
    <dgm:cxn modelId="{4D597D22-6A43-415C-932C-235FCA33118E}" type="presParOf" srcId="{F2B7EE79-E471-4A0F-9822-E053C4519A2B}" destId="{37B4D1FF-D361-4D24-B537-110CDD0FB43A}" srcOrd="6" destOrd="0" presId="urn:microsoft.com/office/officeart/2005/8/layout/cycle8"/>
    <dgm:cxn modelId="{FB9EBDB8-5FF1-4777-A03B-14DBCAEA5856}" type="presParOf" srcId="{F2B7EE79-E471-4A0F-9822-E053C4519A2B}" destId="{0751A51C-921E-441B-82C6-F02835793F09}" srcOrd="7" destOrd="0" presId="urn:microsoft.com/office/officeart/2005/8/layout/cycle8"/>
    <dgm:cxn modelId="{65CF68D9-1F6E-4F03-8652-07D6F0553436}" type="presParOf" srcId="{F2B7EE79-E471-4A0F-9822-E053C4519A2B}" destId="{F2BECC7E-43EC-4D9F-8051-83EE96778B22}" srcOrd="8" destOrd="0" presId="urn:microsoft.com/office/officeart/2005/8/layout/cycle8"/>
    <dgm:cxn modelId="{C46E13B5-E2A4-494B-88F0-30815FEF7838}" type="presParOf" srcId="{F2B7EE79-E471-4A0F-9822-E053C4519A2B}" destId="{DB1D366A-C006-45E1-A107-9849EDAD85CA}" srcOrd="9" destOrd="0" presId="urn:microsoft.com/office/officeart/2005/8/layout/cycle8"/>
    <dgm:cxn modelId="{7EA8CB62-747F-4699-A5FC-AFED3C3916E8}" type="presParOf" srcId="{F2B7EE79-E471-4A0F-9822-E053C4519A2B}" destId="{151F37C4-C004-4E4D-9DDF-2AB8DB7DCD06}" srcOrd="10" destOrd="0" presId="urn:microsoft.com/office/officeart/2005/8/layout/cycle8"/>
    <dgm:cxn modelId="{DD003F31-3007-4EE0-B71F-8B4812F9D332}" type="presParOf" srcId="{F2B7EE79-E471-4A0F-9822-E053C4519A2B}" destId="{9AB8C8B9-B6C1-426A-A039-1FFA7E01A2B6}" srcOrd="11" destOrd="0" presId="urn:microsoft.com/office/officeart/2005/8/layout/cycle8"/>
    <dgm:cxn modelId="{BAC8F477-4A9F-444E-8C5C-8B4E577AAC41}" type="presParOf" srcId="{F2B7EE79-E471-4A0F-9822-E053C4519A2B}" destId="{74CC464D-6F0D-41D9-8C94-7B16FF956030}" srcOrd="12" destOrd="0" presId="urn:microsoft.com/office/officeart/2005/8/layout/cycle8"/>
    <dgm:cxn modelId="{E7677F61-CE35-4CE7-BB42-DD6BCCBC1B36}" type="presParOf" srcId="{F2B7EE79-E471-4A0F-9822-E053C4519A2B}" destId="{B5460EFD-6A77-4A12-BCA1-06AB678EF01B}" srcOrd="13" destOrd="0" presId="urn:microsoft.com/office/officeart/2005/8/layout/cycle8"/>
    <dgm:cxn modelId="{41F2CF23-6B44-480E-BBB1-BF3081E54DE4}" type="presParOf" srcId="{F2B7EE79-E471-4A0F-9822-E053C4519A2B}" destId="{12601DA7-2099-4C0C-8250-7C486D9AACF3}" srcOrd="14" destOrd="0" presId="urn:microsoft.com/office/officeart/2005/8/layout/cycle8"/>
    <dgm:cxn modelId="{279255B6-FC96-434F-A9AC-551347D90DB9}" type="presParOf" srcId="{F2B7EE79-E471-4A0F-9822-E053C4519A2B}" destId="{F12F8D3D-9B75-4C62-A239-9CAEDE9CBF66}" srcOrd="15" destOrd="0" presId="urn:microsoft.com/office/officeart/2005/8/layout/cycle8"/>
    <dgm:cxn modelId="{1F98820B-2DE4-4A97-80D5-139C72F49507}" type="presParOf" srcId="{F2B7EE79-E471-4A0F-9822-E053C4519A2B}" destId="{735618AA-0012-4534-8597-EB9DB4BC0749}" srcOrd="16" destOrd="0" presId="urn:microsoft.com/office/officeart/2005/8/layout/cycle8"/>
    <dgm:cxn modelId="{1F495727-2444-4091-95A2-DB0D87E5DE6A}" type="presParOf" srcId="{F2B7EE79-E471-4A0F-9822-E053C4519A2B}" destId="{E9271570-E080-47BE-9D8D-356FA588C13B}" srcOrd="17" destOrd="0" presId="urn:microsoft.com/office/officeart/2005/8/layout/cycle8"/>
    <dgm:cxn modelId="{623853B8-C497-451A-8EA2-7DF214A64EA8}" type="presParOf" srcId="{F2B7EE79-E471-4A0F-9822-E053C4519A2B}" destId="{51A309D1-06C2-41FF-82F8-D4445E66FBC7}" srcOrd="18" destOrd="0" presId="urn:microsoft.com/office/officeart/2005/8/layout/cycle8"/>
    <dgm:cxn modelId="{D7656496-01A7-484F-BA7A-4E8CE5166B71}" type="presParOf" srcId="{F2B7EE79-E471-4A0F-9822-E053C4519A2B}" destId="{A7127ED1-82D0-4476-AA1F-D73FCCDB621E}" srcOrd="19" destOrd="0" presId="urn:microsoft.com/office/officeart/2005/8/layout/cycle8"/>
    <dgm:cxn modelId="{3D304484-3442-4B3F-A00C-1A3FEB4CD59B}" type="presParOf" srcId="{F2B7EE79-E471-4A0F-9822-E053C4519A2B}" destId="{5DB1E9B8-6739-41B9-A611-6A42954EA456}" srcOrd="20" destOrd="0" presId="urn:microsoft.com/office/officeart/2005/8/layout/cycle8"/>
    <dgm:cxn modelId="{7301D259-8DEE-47E9-A587-FD5C51702250}" type="presParOf" srcId="{F2B7EE79-E471-4A0F-9822-E053C4519A2B}" destId="{47334FCB-7859-4BEF-A1BF-365078023C9D}" srcOrd="21" destOrd="0" presId="urn:microsoft.com/office/officeart/2005/8/layout/cycle8"/>
    <dgm:cxn modelId="{B193E20B-5FE3-4141-8649-07E8D86E9F78}" type="presParOf" srcId="{F2B7EE79-E471-4A0F-9822-E053C4519A2B}" destId="{3806527B-D601-44EF-A158-AC4DCF861B85}" srcOrd="22" destOrd="0" presId="urn:microsoft.com/office/officeart/2005/8/layout/cycle8"/>
    <dgm:cxn modelId="{29FA5E11-04BA-4D79-A512-3769AC54C4BE}" type="presParOf" srcId="{F2B7EE79-E471-4A0F-9822-E053C4519A2B}" destId="{142C2D72-1204-44FB-AF2B-9F49A9C8C902}" srcOrd="23" destOrd="0" presId="urn:microsoft.com/office/officeart/2005/8/layout/cycle8"/>
    <dgm:cxn modelId="{C0D94A51-B6ED-429F-B8D0-9A4620071F7C}" type="presParOf" srcId="{F2B7EE79-E471-4A0F-9822-E053C4519A2B}" destId="{E786DAE7-06E7-43B5-8942-1CEF0D6EFAAB}" srcOrd="24" destOrd="0" presId="urn:microsoft.com/office/officeart/2005/8/layout/cycle8"/>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AD68F5A-E9E2-46C0-97AB-E78F0252E83F}">
      <dsp:nvSpPr>
        <dsp:cNvPr id="0" name=""/>
        <dsp:cNvSpPr/>
      </dsp:nvSpPr>
      <dsp:spPr>
        <a:xfrm>
          <a:off x="1314449" y="340330"/>
          <a:ext cx="4800600" cy="4800600"/>
        </a:xfrm>
        <a:prstGeom prst="pie">
          <a:avLst>
            <a:gd name="adj1" fmla="val 16200000"/>
            <a:gd name="adj2" fmla="val 1980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Log in</a:t>
          </a:r>
          <a:br>
            <a:rPr lang="en-US" sz="2100" kern="1200" dirty="0" smtClean="0"/>
          </a:br>
          <a:r>
            <a:rPr lang="en-US" sz="2100" kern="1200" dirty="0" smtClean="0"/>
            <a:t>Get Help</a:t>
          </a:r>
          <a:endParaRPr lang="en-US" sz="2100" kern="1200" dirty="0"/>
        </a:p>
      </dsp:txBody>
      <dsp:txXfrm>
        <a:off x="3829049" y="953549"/>
        <a:ext cx="1257299" cy="971550"/>
      </dsp:txXfrm>
    </dsp:sp>
    <dsp:sp modelId="{508123A3-127E-4857-962A-540D9C5E7715}">
      <dsp:nvSpPr>
        <dsp:cNvPr id="0" name=""/>
        <dsp:cNvSpPr/>
      </dsp:nvSpPr>
      <dsp:spPr>
        <a:xfrm>
          <a:off x="1371599" y="439199"/>
          <a:ext cx="4800600" cy="4800600"/>
        </a:xfrm>
        <a:prstGeom prst="pie">
          <a:avLst>
            <a:gd name="adj1" fmla="val 19800000"/>
            <a:gd name="adj2" fmla="val 180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Book License</a:t>
          </a:r>
          <a:endParaRPr lang="en-US" sz="2100" kern="1200" dirty="0"/>
        </a:p>
      </dsp:txBody>
      <dsp:txXfrm>
        <a:off x="4629150" y="2382300"/>
        <a:ext cx="1314450" cy="942975"/>
      </dsp:txXfrm>
    </dsp:sp>
    <dsp:sp modelId="{F2BECC7E-43EC-4D9F-8051-83EE96778B22}">
      <dsp:nvSpPr>
        <dsp:cNvPr id="0" name=""/>
        <dsp:cNvSpPr/>
      </dsp:nvSpPr>
      <dsp:spPr>
        <a:xfrm>
          <a:off x="1314449" y="538069"/>
          <a:ext cx="4800600" cy="4800600"/>
        </a:xfrm>
        <a:prstGeom prst="pie">
          <a:avLst>
            <a:gd name="adj1" fmla="val 1800000"/>
            <a:gd name="adj2" fmla="val 540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Meeting or Event?</a:t>
          </a:r>
          <a:endParaRPr lang="en-US" sz="2100" kern="1200" dirty="0"/>
        </a:p>
      </dsp:txBody>
      <dsp:txXfrm>
        <a:off x="3829049" y="3782475"/>
        <a:ext cx="1257299" cy="971550"/>
      </dsp:txXfrm>
    </dsp:sp>
    <dsp:sp modelId="{74CC464D-6F0D-41D9-8C94-7B16FF956030}">
      <dsp:nvSpPr>
        <dsp:cNvPr id="0" name=""/>
        <dsp:cNvSpPr/>
      </dsp:nvSpPr>
      <dsp:spPr>
        <a:xfrm>
          <a:off x="1200149" y="538069"/>
          <a:ext cx="4800600" cy="4800600"/>
        </a:xfrm>
        <a:prstGeom prst="pie">
          <a:avLst>
            <a:gd name="adj1" fmla="val 5400000"/>
            <a:gd name="adj2" fmla="val 900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Create a Meeting</a:t>
          </a:r>
          <a:endParaRPr lang="en-US" sz="2100" kern="1200" dirty="0"/>
        </a:p>
      </dsp:txBody>
      <dsp:txXfrm>
        <a:off x="2228850" y="3782475"/>
        <a:ext cx="1257299" cy="971550"/>
      </dsp:txXfrm>
    </dsp:sp>
    <dsp:sp modelId="{735618AA-0012-4534-8597-EB9DB4BC0749}">
      <dsp:nvSpPr>
        <dsp:cNvPr id="0" name=""/>
        <dsp:cNvSpPr/>
      </dsp:nvSpPr>
      <dsp:spPr>
        <a:xfrm>
          <a:off x="1142999" y="439199"/>
          <a:ext cx="4800600" cy="4800600"/>
        </a:xfrm>
        <a:prstGeom prst="pie">
          <a:avLst>
            <a:gd name="adj1" fmla="val 9000000"/>
            <a:gd name="adj2" fmla="val 1260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Create Event</a:t>
          </a:r>
          <a:endParaRPr lang="en-US" sz="2100" kern="1200" dirty="0"/>
        </a:p>
      </dsp:txBody>
      <dsp:txXfrm>
        <a:off x="1371599" y="2382300"/>
        <a:ext cx="1314450" cy="942975"/>
      </dsp:txXfrm>
    </dsp:sp>
    <dsp:sp modelId="{72479B48-6A8E-448D-9238-ACC917C458B4}">
      <dsp:nvSpPr>
        <dsp:cNvPr id="0" name=""/>
        <dsp:cNvSpPr/>
      </dsp:nvSpPr>
      <dsp:spPr>
        <a:xfrm>
          <a:off x="1200149" y="340330"/>
          <a:ext cx="4800600" cy="4800600"/>
        </a:xfrm>
        <a:prstGeom prst="pie">
          <a:avLst>
            <a:gd name="adj1" fmla="val 12600000"/>
            <a:gd name="adj2" fmla="val 16200000"/>
          </a:avLst>
        </a:prstGeom>
        <a:solidFill>
          <a:schemeClr val="tx2"/>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Run Meeting Room</a:t>
          </a:r>
          <a:endParaRPr lang="en-US" sz="2100" kern="1200" dirty="0"/>
        </a:p>
      </dsp:txBody>
      <dsp:txXfrm>
        <a:off x="2228850" y="953549"/>
        <a:ext cx="1257299" cy="971550"/>
      </dsp:txXfrm>
    </dsp:sp>
    <dsp:sp modelId="{5DB1E9B8-6739-41B9-A611-6A42954EA456}">
      <dsp:nvSpPr>
        <dsp:cNvPr id="0" name=""/>
        <dsp:cNvSpPr/>
      </dsp:nvSpPr>
      <dsp:spPr>
        <a:xfrm>
          <a:off x="1017094" y="43150"/>
          <a:ext cx="5394960" cy="5394960"/>
        </a:xfrm>
        <a:prstGeom prst="circularArrow">
          <a:avLst>
            <a:gd name="adj1" fmla="val 5085"/>
            <a:gd name="adj2" fmla="val 327528"/>
            <a:gd name="adj3" fmla="val 19472472"/>
            <a:gd name="adj4" fmla="val 16200251"/>
            <a:gd name="adj5" fmla="val 5932"/>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47334FCB-7859-4BEF-A1BF-365078023C9D}">
      <dsp:nvSpPr>
        <dsp:cNvPr id="0" name=""/>
        <dsp:cNvSpPr/>
      </dsp:nvSpPr>
      <dsp:spPr>
        <a:xfrm>
          <a:off x="1074244" y="142019"/>
          <a:ext cx="5394960" cy="5394960"/>
        </a:xfrm>
        <a:prstGeom prst="circularArrow">
          <a:avLst>
            <a:gd name="adj1" fmla="val 5085"/>
            <a:gd name="adj2" fmla="val 327528"/>
            <a:gd name="adj3" fmla="val 1472472"/>
            <a:gd name="adj4" fmla="val 19800000"/>
            <a:gd name="adj5" fmla="val 5932"/>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3806527B-D601-44EF-A158-AC4DCF861B85}">
      <dsp:nvSpPr>
        <dsp:cNvPr id="0" name=""/>
        <dsp:cNvSpPr/>
      </dsp:nvSpPr>
      <dsp:spPr>
        <a:xfrm>
          <a:off x="1017094" y="240889"/>
          <a:ext cx="5394960" cy="5394960"/>
        </a:xfrm>
        <a:prstGeom prst="circularArrow">
          <a:avLst>
            <a:gd name="adj1" fmla="val 5085"/>
            <a:gd name="adj2" fmla="val 327528"/>
            <a:gd name="adj3" fmla="val 5072221"/>
            <a:gd name="adj4" fmla="val 1800000"/>
            <a:gd name="adj5" fmla="val 5932"/>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142C2D72-1204-44FB-AF2B-9F49A9C8C902}">
      <dsp:nvSpPr>
        <dsp:cNvPr id="0" name=""/>
        <dsp:cNvSpPr/>
      </dsp:nvSpPr>
      <dsp:spPr>
        <a:xfrm>
          <a:off x="903145" y="240889"/>
          <a:ext cx="5394960" cy="5394960"/>
        </a:xfrm>
        <a:prstGeom prst="circularArrow">
          <a:avLst>
            <a:gd name="adj1" fmla="val 5085"/>
            <a:gd name="adj2" fmla="val 327528"/>
            <a:gd name="adj3" fmla="val 8672472"/>
            <a:gd name="adj4" fmla="val 5400251"/>
            <a:gd name="adj5" fmla="val 5932"/>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E786DAE7-06E7-43B5-8942-1CEF0D6EFAAB}">
      <dsp:nvSpPr>
        <dsp:cNvPr id="0" name=""/>
        <dsp:cNvSpPr/>
      </dsp:nvSpPr>
      <dsp:spPr>
        <a:xfrm>
          <a:off x="845995" y="142019"/>
          <a:ext cx="5394960" cy="5394960"/>
        </a:xfrm>
        <a:prstGeom prst="circularArrow">
          <a:avLst>
            <a:gd name="adj1" fmla="val 5085"/>
            <a:gd name="adj2" fmla="val 327528"/>
            <a:gd name="adj3" fmla="val 12272472"/>
            <a:gd name="adj4" fmla="val 9000000"/>
            <a:gd name="adj5" fmla="val 5932"/>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C90F0744-AE8F-4CF4-B87E-D0209F3F9288}">
      <dsp:nvSpPr>
        <dsp:cNvPr id="0" name=""/>
        <dsp:cNvSpPr/>
      </dsp:nvSpPr>
      <dsp:spPr>
        <a:xfrm>
          <a:off x="903145" y="43150"/>
          <a:ext cx="5394960" cy="5394960"/>
        </a:xfrm>
        <a:prstGeom prst="circularArrow">
          <a:avLst>
            <a:gd name="adj1" fmla="val 5085"/>
            <a:gd name="adj2" fmla="val 327528"/>
            <a:gd name="adj3" fmla="val 15872221"/>
            <a:gd name="adj4" fmla="val 12600000"/>
            <a:gd name="adj5" fmla="val 5932"/>
          </a:avLst>
        </a:prstGeom>
        <a:solidFill>
          <a:schemeClr val="tx2"/>
        </a:solidFill>
        <a:ln>
          <a:noFill/>
        </a:ln>
        <a:effectLst>
          <a:outerShdw blurRad="40000" dist="23000" dir="5400000" rotWithShape="0">
            <a:srgbClr val="000000">
              <a:alpha val="35000"/>
            </a:srgbClr>
          </a:outerShdw>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B043FE6-44F5-4971-9334-A238EF22D17A}">
      <dsp:nvSpPr>
        <dsp:cNvPr id="0" name=""/>
        <dsp:cNvSpPr/>
      </dsp:nvSpPr>
      <dsp:spPr>
        <a:xfrm>
          <a:off x="90866" y="66034"/>
          <a:ext cx="896112" cy="896112"/>
        </a:xfrm>
        <a:prstGeom prst="pie">
          <a:avLst>
            <a:gd name="adj1" fmla="val 16200000"/>
            <a:gd name="adj2" fmla="val 2052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Event v Meeting</a:t>
          </a:r>
          <a:endParaRPr lang="en-US" sz="600" kern="1200" dirty="0"/>
        </a:p>
      </dsp:txBody>
      <dsp:txXfrm>
        <a:off x="558338" y="216667"/>
        <a:ext cx="288036" cy="192024"/>
      </dsp:txXfrm>
    </dsp:sp>
    <dsp:sp modelId="{CBBF036E-B17C-4C63-898C-BF0D16B98B83}">
      <dsp:nvSpPr>
        <dsp:cNvPr id="0" name=""/>
        <dsp:cNvSpPr/>
      </dsp:nvSpPr>
      <dsp:spPr>
        <a:xfrm>
          <a:off x="98547" y="89931"/>
          <a:ext cx="896112" cy="896112"/>
        </a:xfrm>
        <a:prstGeom prst="pie">
          <a:avLst>
            <a:gd name="adj1" fmla="val 20520000"/>
            <a:gd name="adj2" fmla="val 324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Setup Event</a:t>
          </a:r>
          <a:endParaRPr lang="en-US" sz="600" kern="1200" dirty="0"/>
        </a:p>
      </dsp:txBody>
      <dsp:txXfrm>
        <a:off x="675686" y="499369"/>
        <a:ext cx="266700" cy="213360"/>
      </dsp:txXfrm>
    </dsp:sp>
    <dsp:sp modelId="{8FE21806-1011-4850-B4A6-863AA27B2610}">
      <dsp:nvSpPr>
        <dsp:cNvPr id="0" name=""/>
        <dsp:cNvSpPr/>
      </dsp:nvSpPr>
      <dsp:spPr>
        <a:xfrm>
          <a:off x="78278" y="104653"/>
          <a:ext cx="896112" cy="896112"/>
        </a:xfrm>
        <a:prstGeom prst="pie">
          <a:avLst>
            <a:gd name="adj1" fmla="val 3240000"/>
            <a:gd name="adj2" fmla="val 756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Invite &amp; Register</a:t>
          </a:r>
          <a:endParaRPr lang="en-US" sz="500" kern="1200" dirty="0"/>
        </a:p>
      </dsp:txBody>
      <dsp:txXfrm>
        <a:off x="398318" y="734065"/>
        <a:ext cx="256032" cy="234696"/>
      </dsp:txXfrm>
    </dsp:sp>
    <dsp:sp modelId="{14184B00-B0CF-4085-BCD4-95F3032ECA3B}">
      <dsp:nvSpPr>
        <dsp:cNvPr id="0" name=""/>
        <dsp:cNvSpPr/>
      </dsp:nvSpPr>
      <dsp:spPr>
        <a:xfrm>
          <a:off x="58009" y="89931"/>
          <a:ext cx="896112" cy="896112"/>
        </a:xfrm>
        <a:prstGeom prst="pie">
          <a:avLst>
            <a:gd name="adj1" fmla="val 7560000"/>
            <a:gd name="adj2" fmla="val 1188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r" defTabSz="222250">
            <a:lnSpc>
              <a:spcPct val="90000"/>
            </a:lnSpc>
            <a:spcBef>
              <a:spcPct val="0"/>
            </a:spcBef>
            <a:spcAft>
              <a:spcPct val="35000"/>
            </a:spcAft>
          </a:pPr>
          <a:r>
            <a:rPr lang="en-US" sz="500" kern="1200" dirty="0" smtClean="0"/>
            <a:t>Content &amp;Reports</a:t>
          </a:r>
          <a:endParaRPr lang="en-US" sz="500" kern="1200" dirty="0"/>
        </a:p>
      </dsp:txBody>
      <dsp:txXfrm>
        <a:off x="110282" y="499369"/>
        <a:ext cx="266700" cy="213360"/>
      </dsp:txXfrm>
    </dsp:sp>
    <dsp:sp modelId="{6EA9A636-C9DF-4497-8296-91471FB3DE7C}">
      <dsp:nvSpPr>
        <dsp:cNvPr id="0" name=""/>
        <dsp:cNvSpPr/>
      </dsp:nvSpPr>
      <dsp:spPr>
        <a:xfrm>
          <a:off x="65690" y="66034"/>
          <a:ext cx="896112" cy="896112"/>
        </a:xfrm>
        <a:prstGeom prst="pie">
          <a:avLst>
            <a:gd name="adj1" fmla="val 11880000"/>
            <a:gd name="adj2" fmla="val 1620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Feedback &amp; Fixes</a:t>
          </a:r>
          <a:endParaRPr lang="en-US" sz="500" kern="1200" dirty="0"/>
        </a:p>
      </dsp:txBody>
      <dsp:txXfrm>
        <a:off x="206294" y="216667"/>
        <a:ext cx="288036" cy="192024"/>
      </dsp:txXfrm>
    </dsp:sp>
    <dsp:sp modelId="{A6C5D34B-11F7-40AF-8252-1B0047F098A4}">
      <dsp:nvSpPr>
        <dsp:cNvPr id="0" name=""/>
        <dsp:cNvSpPr/>
      </dsp:nvSpPr>
      <dsp:spPr>
        <a:xfrm>
          <a:off x="35351" y="10561"/>
          <a:ext cx="1007059" cy="1007059"/>
        </a:xfrm>
        <a:prstGeom prst="circularArrow">
          <a:avLst>
            <a:gd name="adj1" fmla="val 5085"/>
            <a:gd name="adj2" fmla="val 327528"/>
            <a:gd name="adj3" fmla="val 20192361"/>
            <a:gd name="adj4" fmla="val 16200324"/>
            <a:gd name="adj5" fmla="val 5932"/>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D16B1CF-4E72-4221-8850-996ACB78F0C7}">
      <dsp:nvSpPr>
        <dsp:cNvPr id="0" name=""/>
        <dsp:cNvSpPr/>
      </dsp:nvSpPr>
      <dsp:spPr>
        <a:xfrm>
          <a:off x="43136" y="34449"/>
          <a:ext cx="1007059" cy="1007059"/>
        </a:xfrm>
        <a:prstGeom prst="circularArrow">
          <a:avLst>
            <a:gd name="adj1" fmla="val 5085"/>
            <a:gd name="adj2" fmla="val 327528"/>
            <a:gd name="adj3" fmla="val 2912753"/>
            <a:gd name="adj4" fmla="val 20519953"/>
            <a:gd name="adj5" fmla="val 5932"/>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DC7A1D4-17D6-40DC-9DED-9E409EC065B4}">
      <dsp:nvSpPr>
        <dsp:cNvPr id="0" name=""/>
        <dsp:cNvSpPr/>
      </dsp:nvSpPr>
      <dsp:spPr>
        <a:xfrm>
          <a:off x="22805" y="49216"/>
          <a:ext cx="1007059" cy="1007059"/>
        </a:xfrm>
        <a:prstGeom prst="circularArrow">
          <a:avLst>
            <a:gd name="adj1" fmla="val 5085"/>
            <a:gd name="adj2" fmla="val 327528"/>
            <a:gd name="adj3" fmla="val 7232777"/>
            <a:gd name="adj4" fmla="val 3239695"/>
            <a:gd name="adj5" fmla="val 5932"/>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EC1037BC-1AF8-4A99-947F-DCD7228AD4A6}">
      <dsp:nvSpPr>
        <dsp:cNvPr id="0" name=""/>
        <dsp:cNvSpPr/>
      </dsp:nvSpPr>
      <dsp:spPr>
        <a:xfrm>
          <a:off x="2473" y="34449"/>
          <a:ext cx="1007059" cy="1007059"/>
        </a:xfrm>
        <a:prstGeom prst="circularArrow">
          <a:avLst>
            <a:gd name="adj1" fmla="val 5085"/>
            <a:gd name="adj2" fmla="val 327528"/>
            <a:gd name="adj3" fmla="val 11552519"/>
            <a:gd name="adj4" fmla="val 7559718"/>
            <a:gd name="adj5" fmla="val 5932"/>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D2F7779B-0A78-46C4-B387-DABA1D2971B4}">
      <dsp:nvSpPr>
        <dsp:cNvPr id="0" name=""/>
        <dsp:cNvSpPr/>
      </dsp:nvSpPr>
      <dsp:spPr>
        <a:xfrm>
          <a:off x="10259" y="10561"/>
          <a:ext cx="1007059" cy="1007059"/>
        </a:xfrm>
        <a:prstGeom prst="circularArrow">
          <a:avLst>
            <a:gd name="adj1" fmla="val 5085"/>
            <a:gd name="adj2" fmla="val 327528"/>
            <a:gd name="adj3" fmla="val 15872148"/>
            <a:gd name="adj4" fmla="val 11880111"/>
            <a:gd name="adj5" fmla="val 5932"/>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B043FE6-44F5-4971-9334-A238EF22D17A}">
      <dsp:nvSpPr>
        <dsp:cNvPr id="0" name=""/>
        <dsp:cNvSpPr/>
      </dsp:nvSpPr>
      <dsp:spPr>
        <a:xfrm>
          <a:off x="90866" y="66034"/>
          <a:ext cx="896112" cy="896112"/>
        </a:xfrm>
        <a:prstGeom prst="pie">
          <a:avLst>
            <a:gd name="adj1" fmla="val 16200000"/>
            <a:gd name="adj2" fmla="val 2052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Event v Meeting</a:t>
          </a:r>
          <a:endParaRPr lang="en-US" sz="600" kern="1200" dirty="0"/>
        </a:p>
      </dsp:txBody>
      <dsp:txXfrm>
        <a:off x="558338" y="216667"/>
        <a:ext cx="288036" cy="192024"/>
      </dsp:txXfrm>
    </dsp:sp>
    <dsp:sp modelId="{CBBF036E-B17C-4C63-898C-BF0D16B98B83}">
      <dsp:nvSpPr>
        <dsp:cNvPr id="0" name=""/>
        <dsp:cNvSpPr/>
      </dsp:nvSpPr>
      <dsp:spPr>
        <a:xfrm>
          <a:off x="98547" y="89931"/>
          <a:ext cx="896112" cy="896112"/>
        </a:xfrm>
        <a:prstGeom prst="pie">
          <a:avLst>
            <a:gd name="adj1" fmla="val 20520000"/>
            <a:gd name="adj2" fmla="val 324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Setup Event</a:t>
          </a:r>
          <a:endParaRPr lang="en-US" sz="600" kern="1200" dirty="0"/>
        </a:p>
      </dsp:txBody>
      <dsp:txXfrm>
        <a:off x="675686" y="499369"/>
        <a:ext cx="266700" cy="213360"/>
      </dsp:txXfrm>
    </dsp:sp>
    <dsp:sp modelId="{8FE21806-1011-4850-B4A6-863AA27B2610}">
      <dsp:nvSpPr>
        <dsp:cNvPr id="0" name=""/>
        <dsp:cNvSpPr/>
      </dsp:nvSpPr>
      <dsp:spPr>
        <a:xfrm>
          <a:off x="78278" y="104653"/>
          <a:ext cx="896112" cy="896112"/>
        </a:xfrm>
        <a:prstGeom prst="pie">
          <a:avLst>
            <a:gd name="adj1" fmla="val 3240000"/>
            <a:gd name="adj2" fmla="val 756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Invite &amp; Register</a:t>
          </a:r>
          <a:endParaRPr lang="en-US" sz="500" kern="1200" dirty="0"/>
        </a:p>
      </dsp:txBody>
      <dsp:txXfrm>
        <a:off x="398318" y="734065"/>
        <a:ext cx="256032" cy="234696"/>
      </dsp:txXfrm>
    </dsp:sp>
    <dsp:sp modelId="{14184B00-B0CF-4085-BCD4-95F3032ECA3B}">
      <dsp:nvSpPr>
        <dsp:cNvPr id="0" name=""/>
        <dsp:cNvSpPr/>
      </dsp:nvSpPr>
      <dsp:spPr>
        <a:xfrm>
          <a:off x="58009" y="89931"/>
          <a:ext cx="896112" cy="896112"/>
        </a:xfrm>
        <a:prstGeom prst="pie">
          <a:avLst>
            <a:gd name="adj1" fmla="val 7560000"/>
            <a:gd name="adj2" fmla="val 1188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Manage Content</a:t>
          </a:r>
          <a:endParaRPr lang="en-US" sz="500" kern="1200" dirty="0"/>
        </a:p>
      </dsp:txBody>
      <dsp:txXfrm>
        <a:off x="110282" y="499369"/>
        <a:ext cx="266700" cy="213360"/>
      </dsp:txXfrm>
    </dsp:sp>
    <dsp:sp modelId="{6EA9A636-C9DF-4497-8296-91471FB3DE7C}">
      <dsp:nvSpPr>
        <dsp:cNvPr id="0" name=""/>
        <dsp:cNvSpPr/>
      </dsp:nvSpPr>
      <dsp:spPr>
        <a:xfrm>
          <a:off x="65690" y="66034"/>
          <a:ext cx="896112" cy="896112"/>
        </a:xfrm>
        <a:prstGeom prst="pie">
          <a:avLst>
            <a:gd name="adj1" fmla="val 11880000"/>
            <a:gd name="adj2" fmla="val 1620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Run Reports</a:t>
          </a:r>
          <a:endParaRPr lang="en-US" sz="600" kern="1200" dirty="0"/>
        </a:p>
      </dsp:txBody>
      <dsp:txXfrm>
        <a:off x="206294" y="216667"/>
        <a:ext cx="288036" cy="192024"/>
      </dsp:txXfrm>
    </dsp:sp>
    <dsp:sp modelId="{A6C5D34B-11F7-40AF-8252-1B0047F098A4}">
      <dsp:nvSpPr>
        <dsp:cNvPr id="0" name=""/>
        <dsp:cNvSpPr/>
      </dsp:nvSpPr>
      <dsp:spPr>
        <a:xfrm>
          <a:off x="35351" y="10561"/>
          <a:ext cx="1007059" cy="1007059"/>
        </a:xfrm>
        <a:prstGeom prst="circularArrow">
          <a:avLst>
            <a:gd name="adj1" fmla="val 5085"/>
            <a:gd name="adj2" fmla="val 327528"/>
            <a:gd name="adj3" fmla="val 20192361"/>
            <a:gd name="adj4" fmla="val 16200324"/>
            <a:gd name="adj5" fmla="val 5932"/>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D16B1CF-4E72-4221-8850-996ACB78F0C7}">
      <dsp:nvSpPr>
        <dsp:cNvPr id="0" name=""/>
        <dsp:cNvSpPr/>
      </dsp:nvSpPr>
      <dsp:spPr>
        <a:xfrm>
          <a:off x="43136" y="34449"/>
          <a:ext cx="1007059" cy="1007059"/>
        </a:xfrm>
        <a:prstGeom prst="circularArrow">
          <a:avLst>
            <a:gd name="adj1" fmla="val 5085"/>
            <a:gd name="adj2" fmla="val 327528"/>
            <a:gd name="adj3" fmla="val 2912753"/>
            <a:gd name="adj4" fmla="val 20519953"/>
            <a:gd name="adj5" fmla="val 5932"/>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DC7A1D4-17D6-40DC-9DED-9E409EC065B4}">
      <dsp:nvSpPr>
        <dsp:cNvPr id="0" name=""/>
        <dsp:cNvSpPr/>
      </dsp:nvSpPr>
      <dsp:spPr>
        <a:xfrm>
          <a:off x="22805" y="49216"/>
          <a:ext cx="1007059" cy="1007059"/>
        </a:xfrm>
        <a:prstGeom prst="circularArrow">
          <a:avLst>
            <a:gd name="adj1" fmla="val 5085"/>
            <a:gd name="adj2" fmla="val 327528"/>
            <a:gd name="adj3" fmla="val 7232777"/>
            <a:gd name="adj4" fmla="val 3239695"/>
            <a:gd name="adj5" fmla="val 5932"/>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EC1037BC-1AF8-4A99-947F-DCD7228AD4A6}">
      <dsp:nvSpPr>
        <dsp:cNvPr id="0" name=""/>
        <dsp:cNvSpPr/>
      </dsp:nvSpPr>
      <dsp:spPr>
        <a:xfrm>
          <a:off x="2473" y="34449"/>
          <a:ext cx="1007059" cy="1007059"/>
        </a:xfrm>
        <a:prstGeom prst="circularArrow">
          <a:avLst>
            <a:gd name="adj1" fmla="val 5085"/>
            <a:gd name="adj2" fmla="val 327528"/>
            <a:gd name="adj3" fmla="val 11552519"/>
            <a:gd name="adj4" fmla="val 7559718"/>
            <a:gd name="adj5" fmla="val 5932"/>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D2F7779B-0A78-46C4-B387-DABA1D2971B4}">
      <dsp:nvSpPr>
        <dsp:cNvPr id="0" name=""/>
        <dsp:cNvSpPr/>
      </dsp:nvSpPr>
      <dsp:spPr>
        <a:xfrm>
          <a:off x="10259" y="10561"/>
          <a:ext cx="1007059" cy="1007059"/>
        </a:xfrm>
        <a:prstGeom prst="circularArrow">
          <a:avLst>
            <a:gd name="adj1" fmla="val 5085"/>
            <a:gd name="adj2" fmla="val 327528"/>
            <a:gd name="adj3" fmla="val 15872148"/>
            <a:gd name="adj4" fmla="val 11880111"/>
            <a:gd name="adj5" fmla="val 5932"/>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3CD0582-0E4C-44DC-8F45-CC91AF81B745}">
      <dsp:nvSpPr>
        <dsp:cNvPr id="0" name=""/>
        <dsp:cNvSpPr/>
      </dsp:nvSpPr>
      <dsp:spPr>
        <a:xfrm>
          <a:off x="1127760" y="1451"/>
          <a:ext cx="1691640" cy="1151185"/>
        </a:xfrm>
        <a:prstGeom prst="rightArrow">
          <a:avLst>
            <a:gd name="adj1" fmla="val 75000"/>
            <a:gd name="adj2" fmla="val 50000"/>
          </a:avLst>
        </a:prstGeom>
        <a:solidFill>
          <a:schemeClr val="accent1">
            <a:alpha val="90000"/>
            <a:tint val="40000"/>
            <a:hueOff val="0"/>
            <a:satOff val="0"/>
            <a:lumOff val="0"/>
            <a:alphaOff val="0"/>
          </a:schemeClr>
        </a:solidFill>
        <a:ln>
          <a:noFill/>
        </a:ln>
        <a:effectLst/>
        <a:sp3d z="-161800" extrusionH="10600" contourW="3000">
          <a:bevelT w="48600" h="8600" prst="relaxedInset"/>
          <a:bevelB w="48600" h="8600" prst="relaxedInset"/>
        </a:sp3d>
      </dsp:spPr>
      <dsp:style>
        <a:lnRef idx="0">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This step not needed if you own a license</a:t>
          </a:r>
          <a:endParaRPr lang="en-US" sz="1500" kern="1200" dirty="0"/>
        </a:p>
      </dsp:txBody>
      <dsp:txXfrm>
        <a:off x="1127760" y="1451"/>
        <a:ext cx="1691640" cy="1151185"/>
      </dsp:txXfrm>
    </dsp:sp>
    <dsp:sp modelId="{26AD6C5F-A353-4E41-8330-092E71BE35D3}">
      <dsp:nvSpPr>
        <dsp:cNvPr id="0" name=""/>
        <dsp:cNvSpPr/>
      </dsp:nvSpPr>
      <dsp:spPr>
        <a:xfrm>
          <a:off x="0" y="1451"/>
          <a:ext cx="1127760" cy="1151185"/>
        </a:xfrm>
        <a:prstGeom prst="roundRect">
          <a:avLst/>
        </a:prstGeom>
        <a:solidFill>
          <a:schemeClr val="accent1"/>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20980" tIns="110490" rIns="220980" bIns="110490" numCol="1" spcCol="1270" anchor="ctr" anchorCtr="0">
          <a:noAutofit/>
        </a:bodyPr>
        <a:lstStyle/>
        <a:p>
          <a:pPr lvl="0" algn="ctr" defTabSz="2578100">
            <a:lnSpc>
              <a:spcPct val="90000"/>
            </a:lnSpc>
            <a:spcBef>
              <a:spcPct val="0"/>
            </a:spcBef>
            <a:spcAft>
              <a:spcPct val="35000"/>
            </a:spcAft>
          </a:pPr>
          <a:endParaRPr lang="en-US" sz="5800" kern="1200" dirty="0"/>
        </a:p>
      </dsp:txBody>
      <dsp:txXfrm>
        <a:off x="0" y="1451"/>
        <a:ext cx="1127760" cy="1151185"/>
      </dsp:txXfrm>
    </dsp:sp>
    <dsp:sp modelId="{1CACFE79-03E6-4F1B-BF90-443974C63EFC}">
      <dsp:nvSpPr>
        <dsp:cNvPr id="0" name=""/>
        <dsp:cNvSpPr/>
      </dsp:nvSpPr>
      <dsp:spPr>
        <a:xfrm>
          <a:off x="1127760" y="1267755"/>
          <a:ext cx="1691640" cy="1151185"/>
        </a:xfrm>
        <a:prstGeom prst="rightArrow">
          <a:avLst>
            <a:gd name="adj1" fmla="val 75000"/>
            <a:gd name="adj2" fmla="val 50000"/>
          </a:avLst>
        </a:prstGeom>
        <a:solidFill>
          <a:schemeClr val="accent1">
            <a:alpha val="90000"/>
            <a:tint val="40000"/>
            <a:hueOff val="0"/>
            <a:satOff val="0"/>
            <a:lumOff val="0"/>
            <a:alphaOff val="0"/>
          </a:schemeClr>
        </a:solidFill>
        <a:ln>
          <a:noFill/>
        </a:ln>
        <a:effectLst/>
        <a:sp3d z="-161800" extrusionH="10600" contourW="3000">
          <a:bevelT w="48600" h="8600" prst="relaxedInset"/>
          <a:bevelB w="48600" h="8600" prst="relaxedInset"/>
        </a:sp3d>
      </dsp:spPr>
      <dsp:style>
        <a:lnRef idx="0">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Use  Outlook; include </a:t>
          </a:r>
          <a:r>
            <a:rPr lang="en-US" sz="1500" b="1" u="sng" kern="1200" dirty="0" smtClean="0"/>
            <a:t>Adobe ITTS</a:t>
          </a:r>
          <a:endParaRPr lang="en-US" sz="1500" b="1" u="sng" kern="1200" dirty="0"/>
        </a:p>
      </dsp:txBody>
      <dsp:txXfrm>
        <a:off x="1127760" y="1267755"/>
        <a:ext cx="1691640" cy="1151185"/>
      </dsp:txXfrm>
    </dsp:sp>
    <dsp:sp modelId="{217EBE7F-3180-4DAE-B3C2-91614E10BCAE}">
      <dsp:nvSpPr>
        <dsp:cNvPr id="0" name=""/>
        <dsp:cNvSpPr/>
      </dsp:nvSpPr>
      <dsp:spPr>
        <a:xfrm>
          <a:off x="0" y="1267755"/>
          <a:ext cx="1127760" cy="1151185"/>
        </a:xfrm>
        <a:prstGeom prst="roundRect">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20980" tIns="110490" rIns="220980" bIns="110490" numCol="1" spcCol="1270" anchor="ctr" anchorCtr="0">
          <a:noAutofit/>
        </a:bodyPr>
        <a:lstStyle/>
        <a:p>
          <a:pPr lvl="0" algn="ctr" defTabSz="2578100">
            <a:lnSpc>
              <a:spcPct val="90000"/>
            </a:lnSpc>
            <a:spcBef>
              <a:spcPct val="0"/>
            </a:spcBef>
            <a:spcAft>
              <a:spcPct val="35000"/>
            </a:spcAft>
          </a:pPr>
          <a:endParaRPr lang="en-US" sz="5800" kern="1200" dirty="0"/>
        </a:p>
      </dsp:txBody>
      <dsp:txXfrm>
        <a:off x="0" y="1267755"/>
        <a:ext cx="1127760" cy="1151185"/>
      </dsp:txXfrm>
    </dsp:sp>
    <dsp:sp modelId="{F072A6D0-3436-4F50-9D1E-9E44E2B50AB7}">
      <dsp:nvSpPr>
        <dsp:cNvPr id="0" name=""/>
        <dsp:cNvSpPr/>
      </dsp:nvSpPr>
      <dsp:spPr>
        <a:xfrm>
          <a:off x="1127760" y="2534059"/>
          <a:ext cx="1691640" cy="1151185"/>
        </a:xfrm>
        <a:prstGeom prst="rightArrow">
          <a:avLst>
            <a:gd name="adj1" fmla="val 75000"/>
            <a:gd name="adj2" fmla="val 50000"/>
          </a:avLst>
        </a:prstGeom>
        <a:solidFill>
          <a:schemeClr val="accent1">
            <a:alpha val="90000"/>
            <a:tint val="40000"/>
            <a:hueOff val="0"/>
            <a:satOff val="0"/>
            <a:lumOff val="0"/>
            <a:alphaOff val="0"/>
          </a:schemeClr>
        </a:solidFill>
        <a:ln>
          <a:noFill/>
        </a:ln>
        <a:effectLst/>
        <a:sp3d z="-161800" extrusionH="10600" contourW="3000">
          <a:bevelT w="48600" h="8600" prst="relaxedInset"/>
          <a:bevelB w="48600" h="8600" prst="relaxedInset"/>
        </a:sp3d>
      </dsp:spPr>
      <dsp:style>
        <a:lnRef idx="0">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Put the License in the </a:t>
          </a:r>
          <a:r>
            <a:rPr lang="en-US" sz="1500" b="1" kern="1200" dirty="0" smtClean="0"/>
            <a:t>RESOURCE</a:t>
          </a:r>
          <a:r>
            <a:rPr lang="en-US" sz="1500" kern="1200" dirty="0" smtClean="0"/>
            <a:t> field</a:t>
          </a:r>
          <a:endParaRPr lang="en-US" sz="1500" kern="1200" dirty="0"/>
        </a:p>
      </dsp:txBody>
      <dsp:txXfrm>
        <a:off x="1127760" y="2534059"/>
        <a:ext cx="1691640" cy="1151185"/>
      </dsp:txXfrm>
    </dsp:sp>
    <dsp:sp modelId="{8D2AFEB0-7B14-4EC6-8F6D-ABE60A489688}">
      <dsp:nvSpPr>
        <dsp:cNvPr id="0" name=""/>
        <dsp:cNvSpPr/>
      </dsp:nvSpPr>
      <dsp:spPr>
        <a:xfrm>
          <a:off x="0" y="2534059"/>
          <a:ext cx="1127760" cy="1151185"/>
        </a:xfrm>
        <a:prstGeom prst="roundRect">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20980" tIns="110490" rIns="220980" bIns="110490" numCol="1" spcCol="1270" anchor="ctr" anchorCtr="0">
          <a:noAutofit/>
        </a:bodyPr>
        <a:lstStyle/>
        <a:p>
          <a:pPr lvl="0" algn="ctr" defTabSz="2578100">
            <a:lnSpc>
              <a:spcPct val="90000"/>
            </a:lnSpc>
            <a:spcBef>
              <a:spcPct val="0"/>
            </a:spcBef>
            <a:spcAft>
              <a:spcPct val="35000"/>
            </a:spcAft>
          </a:pPr>
          <a:endParaRPr lang="en-US" sz="5800" kern="1200" dirty="0"/>
        </a:p>
      </dsp:txBody>
      <dsp:txXfrm>
        <a:off x="0" y="2534059"/>
        <a:ext cx="1127760" cy="1151185"/>
      </dsp:txXfrm>
    </dsp:sp>
    <dsp:sp modelId="{75E326AC-AFBA-428F-8455-A8F7B68975F6}">
      <dsp:nvSpPr>
        <dsp:cNvPr id="0" name=""/>
        <dsp:cNvSpPr/>
      </dsp:nvSpPr>
      <dsp:spPr>
        <a:xfrm>
          <a:off x="1127760" y="3800363"/>
          <a:ext cx="1691640" cy="1151185"/>
        </a:xfrm>
        <a:prstGeom prst="rightArrow">
          <a:avLst>
            <a:gd name="adj1" fmla="val 75000"/>
            <a:gd name="adj2" fmla="val 50000"/>
          </a:avLst>
        </a:prstGeom>
        <a:solidFill>
          <a:schemeClr val="accent1">
            <a:alpha val="90000"/>
            <a:tint val="40000"/>
            <a:hueOff val="0"/>
            <a:satOff val="0"/>
            <a:lumOff val="0"/>
            <a:alphaOff val="0"/>
          </a:schemeClr>
        </a:solidFill>
        <a:ln>
          <a:noFill/>
        </a:ln>
        <a:effectLst/>
        <a:sp3d z="-161800" extrusionH="10600" contourW="3000">
          <a:bevelT w="48600" h="8600" prst="relaxedInset"/>
          <a:bevelB w="48600" h="8600" prst="relaxedInset"/>
        </a:sp3d>
      </dsp:spPr>
      <dsp:style>
        <a:lnRef idx="0">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Book Practice and setup time</a:t>
          </a:r>
          <a:endParaRPr lang="en-US" sz="1500" kern="1200" dirty="0"/>
        </a:p>
      </dsp:txBody>
      <dsp:txXfrm>
        <a:off x="1127760" y="3800363"/>
        <a:ext cx="1691640" cy="1151185"/>
      </dsp:txXfrm>
    </dsp:sp>
    <dsp:sp modelId="{3660EC61-1492-4B88-8017-A7B51830E798}">
      <dsp:nvSpPr>
        <dsp:cNvPr id="0" name=""/>
        <dsp:cNvSpPr/>
      </dsp:nvSpPr>
      <dsp:spPr>
        <a:xfrm>
          <a:off x="0" y="3800363"/>
          <a:ext cx="1127760" cy="1151185"/>
        </a:xfrm>
        <a:prstGeom prst="roundRect">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20980" tIns="110490" rIns="220980" bIns="110490" numCol="1" spcCol="1270" anchor="ctr" anchorCtr="0">
          <a:noAutofit/>
        </a:bodyPr>
        <a:lstStyle/>
        <a:p>
          <a:pPr lvl="0" algn="ctr" defTabSz="2578100">
            <a:lnSpc>
              <a:spcPct val="90000"/>
            </a:lnSpc>
            <a:spcBef>
              <a:spcPct val="0"/>
            </a:spcBef>
            <a:spcAft>
              <a:spcPct val="35000"/>
            </a:spcAft>
          </a:pPr>
          <a:endParaRPr lang="en-US" sz="5800" kern="1200" dirty="0"/>
        </a:p>
      </dsp:txBody>
      <dsp:txXfrm>
        <a:off x="0" y="3800363"/>
        <a:ext cx="1127760" cy="1151185"/>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10B74CB-C44A-41BC-9D10-BC7DFDE5F0EE}">
      <dsp:nvSpPr>
        <dsp:cNvPr id="0" name=""/>
        <dsp:cNvSpPr/>
      </dsp:nvSpPr>
      <dsp:spPr>
        <a:xfrm>
          <a:off x="0" y="0"/>
          <a:ext cx="9022080" cy="5638800"/>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2E3B2D-D200-4BFA-9A15-1448AA270188}">
      <dsp:nvSpPr>
        <dsp:cNvPr id="0" name=""/>
        <dsp:cNvSpPr/>
      </dsp:nvSpPr>
      <dsp:spPr>
        <a:xfrm>
          <a:off x="949634" y="4193011"/>
          <a:ext cx="207507" cy="20750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9BC813-5E0D-4FD4-9F90-7F84872F966A}">
      <dsp:nvSpPr>
        <dsp:cNvPr id="0" name=""/>
        <dsp:cNvSpPr/>
      </dsp:nvSpPr>
      <dsp:spPr>
        <a:xfrm>
          <a:off x="1053388" y="4296765"/>
          <a:ext cx="1542775" cy="1342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954" tIns="0" rIns="0" bIns="0" numCol="1" spcCol="1270" anchor="t" anchorCtr="0">
          <a:noAutofit/>
        </a:bodyPr>
        <a:lstStyle/>
        <a:p>
          <a:pPr lvl="0" algn="l" defTabSz="1066800">
            <a:lnSpc>
              <a:spcPct val="90000"/>
            </a:lnSpc>
            <a:spcBef>
              <a:spcPct val="0"/>
            </a:spcBef>
            <a:spcAft>
              <a:spcPct val="35000"/>
            </a:spcAft>
          </a:pPr>
          <a:r>
            <a:rPr lang="en-US" sz="2400" kern="1200" dirty="0" smtClean="0"/>
            <a:t>Create meeting</a:t>
          </a:r>
          <a:endParaRPr lang="en-US" sz="2400" kern="1200" dirty="0"/>
        </a:p>
      </dsp:txBody>
      <dsp:txXfrm>
        <a:off x="1053388" y="4296765"/>
        <a:ext cx="1542775" cy="1342034"/>
      </dsp:txXfrm>
    </dsp:sp>
    <dsp:sp modelId="{1D08EC9C-8977-42C6-948C-D89F254B3AA1}">
      <dsp:nvSpPr>
        <dsp:cNvPr id="0" name=""/>
        <dsp:cNvSpPr/>
      </dsp:nvSpPr>
      <dsp:spPr>
        <a:xfrm>
          <a:off x="2415722" y="2881426"/>
          <a:ext cx="360883" cy="36088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01B213-DFE7-4CBF-8FE2-C166FA06EC3F}">
      <dsp:nvSpPr>
        <dsp:cNvPr id="0" name=""/>
        <dsp:cNvSpPr/>
      </dsp:nvSpPr>
      <dsp:spPr>
        <a:xfrm>
          <a:off x="2819769" y="3061868"/>
          <a:ext cx="1447426" cy="2576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1225" tIns="0" rIns="0" bIns="0" numCol="1" spcCol="1270" anchor="t" anchorCtr="0">
          <a:noAutofit/>
        </a:bodyPr>
        <a:lstStyle/>
        <a:p>
          <a:pPr lvl="0" algn="l" defTabSz="1066800">
            <a:lnSpc>
              <a:spcPct val="90000"/>
            </a:lnSpc>
            <a:spcBef>
              <a:spcPct val="0"/>
            </a:spcBef>
            <a:spcAft>
              <a:spcPct val="35000"/>
            </a:spcAft>
          </a:pPr>
          <a:r>
            <a:rPr lang="en-US" sz="2400" kern="1200" dirty="0" smtClean="0"/>
            <a:t>Set room access &amp; session details</a:t>
          </a:r>
          <a:endParaRPr lang="en-US" sz="2400" kern="1200" dirty="0"/>
        </a:p>
      </dsp:txBody>
      <dsp:txXfrm>
        <a:off x="2819769" y="3061868"/>
        <a:ext cx="1447426" cy="2576931"/>
      </dsp:txXfrm>
    </dsp:sp>
    <dsp:sp modelId="{DD90EB7F-E69A-413C-BDF5-FFD9C20A7507}">
      <dsp:nvSpPr>
        <dsp:cNvPr id="0" name=""/>
        <dsp:cNvSpPr/>
      </dsp:nvSpPr>
      <dsp:spPr>
        <a:xfrm>
          <a:off x="4287804" y="1914936"/>
          <a:ext cx="478170" cy="47817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514B2C-DD05-4088-B918-F2340E69B54C}">
      <dsp:nvSpPr>
        <dsp:cNvPr id="0" name=""/>
        <dsp:cNvSpPr/>
      </dsp:nvSpPr>
      <dsp:spPr>
        <a:xfrm>
          <a:off x="4623819" y="2154021"/>
          <a:ext cx="1700777" cy="3484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3373" tIns="0" rIns="0" bIns="0" numCol="1" spcCol="1270" anchor="t" anchorCtr="0">
          <a:noAutofit/>
        </a:bodyPr>
        <a:lstStyle/>
        <a:p>
          <a:pPr lvl="0" algn="l" defTabSz="1066800">
            <a:lnSpc>
              <a:spcPct val="90000"/>
            </a:lnSpc>
            <a:spcBef>
              <a:spcPct val="0"/>
            </a:spcBef>
            <a:spcAft>
              <a:spcPct val="35000"/>
            </a:spcAft>
          </a:pPr>
          <a:r>
            <a:rPr lang="en-US" sz="2400" kern="1200" dirty="0" smtClean="0"/>
            <a:t>Send link to invite attendees</a:t>
          </a:r>
          <a:endParaRPr lang="en-US" sz="2400" kern="1200" dirty="0"/>
        </a:p>
      </dsp:txBody>
      <dsp:txXfrm>
        <a:off x="4623819" y="2154021"/>
        <a:ext cx="1700777" cy="3484778"/>
      </dsp:txXfrm>
    </dsp:sp>
    <dsp:sp modelId="{2A135FFC-0C99-4FBA-926D-BFA4A45C891F}">
      <dsp:nvSpPr>
        <dsp:cNvPr id="0" name=""/>
        <dsp:cNvSpPr/>
      </dsp:nvSpPr>
      <dsp:spPr>
        <a:xfrm>
          <a:off x="6326794" y="1275496"/>
          <a:ext cx="640567" cy="64056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800AD6-47DE-45A4-857B-F921A95411A7}">
      <dsp:nvSpPr>
        <dsp:cNvPr id="0" name=""/>
        <dsp:cNvSpPr/>
      </dsp:nvSpPr>
      <dsp:spPr>
        <a:xfrm>
          <a:off x="6959191" y="1595780"/>
          <a:ext cx="1270410" cy="4043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9424" tIns="0" rIns="0" bIns="0" numCol="1" spcCol="1270" anchor="t" anchorCtr="0">
          <a:noAutofit/>
        </a:bodyPr>
        <a:lstStyle/>
        <a:p>
          <a:pPr lvl="0" algn="l" defTabSz="1066800">
            <a:lnSpc>
              <a:spcPct val="90000"/>
            </a:lnSpc>
            <a:spcBef>
              <a:spcPct val="0"/>
            </a:spcBef>
            <a:spcAft>
              <a:spcPct val="35000"/>
            </a:spcAft>
          </a:pPr>
          <a:r>
            <a:rPr lang="en-US" sz="2400" kern="1200" dirty="0" smtClean="0"/>
            <a:t>Run </a:t>
          </a:r>
          <a:r>
            <a:rPr lang="en-US" sz="1400" kern="1200" dirty="0" smtClean="0"/>
            <a:t>&amp; Record?) </a:t>
          </a:r>
          <a:r>
            <a:rPr lang="en-US" sz="2400" kern="1200" dirty="0" smtClean="0"/>
            <a:t>Session</a:t>
          </a:r>
          <a:endParaRPr lang="en-US" sz="2400" kern="1200" dirty="0"/>
        </a:p>
      </dsp:txBody>
      <dsp:txXfrm>
        <a:off x="6959191" y="1595780"/>
        <a:ext cx="1270410" cy="4043019"/>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10B74CB-C44A-41BC-9D10-BC7DFDE5F0EE}">
      <dsp:nvSpPr>
        <dsp:cNvPr id="0" name=""/>
        <dsp:cNvSpPr/>
      </dsp:nvSpPr>
      <dsp:spPr>
        <a:xfrm>
          <a:off x="510540" y="0"/>
          <a:ext cx="8046720" cy="5029199"/>
        </a:xfrm>
        <a:prstGeom prst="swooshArrow">
          <a:avLst>
            <a:gd name="adj1" fmla="val 25000"/>
            <a:gd name="adj2" fmla="val 2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9EF48A-8C82-4D7A-BF00-E4928F1C3623}">
      <dsp:nvSpPr>
        <dsp:cNvPr id="0" name=""/>
        <dsp:cNvSpPr/>
      </dsp:nvSpPr>
      <dsp:spPr>
        <a:xfrm>
          <a:off x="1303141" y="3739713"/>
          <a:ext cx="185074" cy="18507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6DABAE-8BAD-42AC-BEB3-29534D8A2AF5}">
      <dsp:nvSpPr>
        <dsp:cNvPr id="0" name=""/>
        <dsp:cNvSpPr/>
      </dsp:nvSpPr>
      <dsp:spPr>
        <a:xfrm>
          <a:off x="1483276" y="3832250"/>
          <a:ext cx="878925" cy="1196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067" tIns="0" rIns="0" bIns="0" numCol="1" spcCol="1270" anchor="t" anchorCtr="0">
          <a:noAutofit/>
        </a:bodyPr>
        <a:lstStyle/>
        <a:p>
          <a:pPr lvl="0" algn="l" defTabSz="800100">
            <a:lnSpc>
              <a:spcPct val="90000"/>
            </a:lnSpc>
            <a:spcBef>
              <a:spcPct val="0"/>
            </a:spcBef>
            <a:spcAft>
              <a:spcPct val="35000"/>
            </a:spcAft>
          </a:pPr>
          <a:r>
            <a:rPr lang="en-US" sz="1800" kern="1200" dirty="0" smtClean="0"/>
            <a:t>Create  Meeting</a:t>
          </a:r>
          <a:endParaRPr lang="en-US" sz="1800" kern="1200" dirty="0"/>
        </a:p>
      </dsp:txBody>
      <dsp:txXfrm>
        <a:off x="1483276" y="3832250"/>
        <a:ext cx="878925" cy="1196949"/>
      </dsp:txXfrm>
    </dsp:sp>
    <dsp:sp modelId="{10C82357-C290-4BD2-8F8F-920950DCB0C4}">
      <dsp:nvSpPr>
        <dsp:cNvPr id="0" name=""/>
        <dsp:cNvSpPr/>
      </dsp:nvSpPr>
      <dsp:spPr>
        <a:xfrm>
          <a:off x="2304958" y="2777124"/>
          <a:ext cx="289681" cy="28968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43907A-C4E1-4D29-9673-4E24F5D70678}">
      <dsp:nvSpPr>
        <dsp:cNvPr id="0" name=""/>
        <dsp:cNvSpPr/>
      </dsp:nvSpPr>
      <dsp:spPr>
        <a:xfrm>
          <a:off x="2653956" y="2921965"/>
          <a:ext cx="927441" cy="2107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96" tIns="0" rIns="0" bIns="0" numCol="1" spcCol="1270" anchor="t" anchorCtr="0">
          <a:noAutofit/>
        </a:bodyPr>
        <a:lstStyle/>
        <a:p>
          <a:pPr lvl="0" algn="l" defTabSz="800100">
            <a:lnSpc>
              <a:spcPct val="90000"/>
            </a:lnSpc>
            <a:spcBef>
              <a:spcPct val="0"/>
            </a:spcBef>
            <a:spcAft>
              <a:spcPct val="35000"/>
            </a:spcAft>
          </a:pPr>
          <a:r>
            <a:rPr lang="en-US" sz="1800" kern="1200" dirty="0" smtClean="0"/>
            <a:t>Create Event</a:t>
          </a:r>
          <a:endParaRPr lang="en-US" sz="1800" kern="1200" dirty="0"/>
        </a:p>
      </dsp:txBody>
      <dsp:txXfrm>
        <a:off x="2653956" y="2921965"/>
        <a:ext cx="927441" cy="2107234"/>
      </dsp:txXfrm>
    </dsp:sp>
    <dsp:sp modelId="{C3B55DEE-6338-4D82-9E70-29B8DE6B09F2}">
      <dsp:nvSpPr>
        <dsp:cNvPr id="0" name=""/>
        <dsp:cNvSpPr/>
      </dsp:nvSpPr>
      <dsp:spPr>
        <a:xfrm>
          <a:off x="3592433" y="2009668"/>
          <a:ext cx="386242" cy="386242"/>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D2EE55-C38C-44CC-B687-55E3C524AB29}">
      <dsp:nvSpPr>
        <dsp:cNvPr id="0" name=""/>
        <dsp:cNvSpPr/>
      </dsp:nvSpPr>
      <dsp:spPr>
        <a:xfrm>
          <a:off x="3866327" y="2202789"/>
          <a:ext cx="1391472" cy="28264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662" tIns="0" rIns="0" bIns="0" numCol="1" spcCol="1270" anchor="t" anchorCtr="0">
          <a:noAutofit/>
        </a:bodyPr>
        <a:lstStyle/>
        <a:p>
          <a:pPr lvl="0" algn="l" defTabSz="800100">
            <a:lnSpc>
              <a:spcPct val="90000"/>
            </a:lnSpc>
            <a:spcBef>
              <a:spcPct val="0"/>
            </a:spcBef>
            <a:spcAft>
              <a:spcPct val="35000"/>
            </a:spcAft>
          </a:pPr>
          <a:r>
            <a:rPr lang="en-US" sz="1800" kern="1200" dirty="0" smtClean="0"/>
            <a:t>Add Event Details  </a:t>
          </a:r>
        </a:p>
        <a:p>
          <a:pPr lvl="0" algn="l" defTabSz="800100">
            <a:lnSpc>
              <a:spcPct val="90000"/>
            </a:lnSpc>
            <a:spcBef>
              <a:spcPct val="0"/>
            </a:spcBef>
            <a:spcAft>
              <a:spcPct val="35000"/>
            </a:spcAft>
          </a:pPr>
          <a:r>
            <a:rPr lang="en-US" sz="1800" kern="1200" dirty="0" smtClean="0"/>
            <a:t>Confirm Registration Questions</a:t>
          </a:r>
          <a:endParaRPr lang="en-US" sz="1800" kern="1200" dirty="0"/>
        </a:p>
      </dsp:txBody>
      <dsp:txXfrm>
        <a:off x="3866327" y="2202789"/>
        <a:ext cx="1391472" cy="2826410"/>
      </dsp:txXfrm>
    </dsp:sp>
    <dsp:sp modelId="{D8409B5C-2392-4ECF-A59B-69ABD3D5251C}">
      <dsp:nvSpPr>
        <dsp:cNvPr id="0" name=""/>
        <dsp:cNvSpPr/>
      </dsp:nvSpPr>
      <dsp:spPr>
        <a:xfrm>
          <a:off x="5089123" y="1410187"/>
          <a:ext cx="498896" cy="498896"/>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5307F6-B796-4D3A-93DD-9F5CEA341589}">
      <dsp:nvSpPr>
        <dsp:cNvPr id="0" name=""/>
        <dsp:cNvSpPr/>
      </dsp:nvSpPr>
      <dsp:spPr>
        <a:xfrm>
          <a:off x="5338572" y="1659635"/>
          <a:ext cx="1609344" cy="3369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4355" tIns="0" rIns="0" bIns="0" numCol="1" spcCol="1270" anchor="t" anchorCtr="0">
          <a:noAutofit/>
        </a:bodyPr>
        <a:lstStyle/>
        <a:p>
          <a:pPr lvl="0" algn="l" defTabSz="800100">
            <a:lnSpc>
              <a:spcPct val="90000"/>
            </a:lnSpc>
            <a:spcBef>
              <a:spcPct val="0"/>
            </a:spcBef>
            <a:spcAft>
              <a:spcPct val="35000"/>
            </a:spcAft>
          </a:pPr>
          <a:r>
            <a:rPr lang="en-US" sz="1800" kern="1200" dirty="0" smtClean="0"/>
            <a:t>Link to Meeting</a:t>
          </a:r>
        </a:p>
        <a:p>
          <a:pPr lvl="0" algn="l" defTabSz="800100">
            <a:lnSpc>
              <a:spcPct val="90000"/>
            </a:lnSpc>
            <a:spcBef>
              <a:spcPct val="0"/>
            </a:spcBef>
            <a:spcAft>
              <a:spcPct val="35000"/>
            </a:spcAft>
          </a:pPr>
          <a:r>
            <a:rPr lang="en-US" sz="1800" kern="1200" dirty="0" smtClean="0"/>
            <a:t>Select Email Options</a:t>
          </a:r>
        </a:p>
        <a:p>
          <a:pPr lvl="0" algn="l" defTabSz="800100">
            <a:lnSpc>
              <a:spcPct val="90000"/>
            </a:lnSpc>
            <a:spcBef>
              <a:spcPct val="0"/>
            </a:spcBef>
            <a:spcAft>
              <a:spcPct val="35000"/>
            </a:spcAft>
          </a:pPr>
          <a:r>
            <a:rPr lang="en-US" sz="1800" kern="1200" dirty="0" smtClean="0"/>
            <a:t>Publish Event</a:t>
          </a:r>
          <a:endParaRPr lang="en-US" sz="1800" kern="1200" dirty="0"/>
        </a:p>
      </dsp:txBody>
      <dsp:txXfrm>
        <a:off x="5338572" y="1659635"/>
        <a:ext cx="1609344" cy="3369564"/>
      </dsp:txXfrm>
    </dsp:sp>
    <dsp:sp modelId="{E0DA7CC4-266F-4D78-81D6-8C987BE06C54}">
      <dsp:nvSpPr>
        <dsp:cNvPr id="0" name=""/>
        <dsp:cNvSpPr/>
      </dsp:nvSpPr>
      <dsp:spPr>
        <a:xfrm>
          <a:off x="6630070" y="1009863"/>
          <a:ext cx="635690" cy="635690"/>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64C0F7-68C0-45AA-A0AD-6709441A4B43}">
      <dsp:nvSpPr>
        <dsp:cNvPr id="0" name=""/>
        <dsp:cNvSpPr/>
      </dsp:nvSpPr>
      <dsp:spPr>
        <a:xfrm>
          <a:off x="6970776" y="1327708"/>
          <a:ext cx="1563622" cy="37014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6839" tIns="0" rIns="0" bIns="0" numCol="1" spcCol="1270" anchor="t" anchorCtr="0">
          <a:noAutofit/>
        </a:bodyPr>
        <a:lstStyle/>
        <a:p>
          <a:pPr lvl="0" algn="l" defTabSz="800100">
            <a:lnSpc>
              <a:spcPct val="90000"/>
            </a:lnSpc>
            <a:spcBef>
              <a:spcPct val="0"/>
            </a:spcBef>
            <a:spcAft>
              <a:spcPct val="35000"/>
            </a:spcAft>
          </a:pPr>
          <a:r>
            <a:rPr lang="en-US" sz="1800" kern="1200" dirty="0" smtClean="0"/>
            <a:t>Moderate Registration</a:t>
          </a:r>
        </a:p>
        <a:p>
          <a:pPr lvl="0" algn="l" defTabSz="800100">
            <a:lnSpc>
              <a:spcPct val="90000"/>
            </a:lnSpc>
            <a:spcBef>
              <a:spcPct val="0"/>
            </a:spcBef>
            <a:spcAft>
              <a:spcPct val="35000"/>
            </a:spcAft>
          </a:pPr>
          <a:r>
            <a:rPr lang="en-US" sz="1800" kern="1200" dirty="0" smtClean="0"/>
            <a:t>Run Session</a:t>
          </a:r>
          <a:endParaRPr lang="en-US" sz="1800" kern="1200" dirty="0"/>
        </a:p>
      </dsp:txBody>
      <dsp:txXfrm>
        <a:off x="6970776" y="1327708"/>
        <a:ext cx="1563622" cy="3701491"/>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B043FE6-44F5-4971-9334-A238EF22D17A}">
      <dsp:nvSpPr>
        <dsp:cNvPr id="0" name=""/>
        <dsp:cNvSpPr/>
      </dsp:nvSpPr>
      <dsp:spPr>
        <a:xfrm>
          <a:off x="90866" y="66034"/>
          <a:ext cx="896112" cy="896112"/>
        </a:xfrm>
        <a:prstGeom prst="pie">
          <a:avLst>
            <a:gd name="adj1" fmla="val 16200000"/>
            <a:gd name="adj2" fmla="val 2052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Log In</a:t>
          </a:r>
          <a:br>
            <a:rPr lang="en-US" sz="600" kern="1200" dirty="0" smtClean="0"/>
          </a:br>
          <a:r>
            <a:rPr lang="en-US" sz="600" kern="1200" dirty="0" smtClean="0"/>
            <a:t>Help</a:t>
          </a:r>
          <a:endParaRPr lang="en-US" sz="600" kern="1200" dirty="0"/>
        </a:p>
      </dsp:txBody>
      <dsp:txXfrm>
        <a:off x="558338" y="216667"/>
        <a:ext cx="288036" cy="192024"/>
      </dsp:txXfrm>
    </dsp:sp>
    <dsp:sp modelId="{CBBF036E-B17C-4C63-898C-BF0D16B98B83}">
      <dsp:nvSpPr>
        <dsp:cNvPr id="0" name=""/>
        <dsp:cNvSpPr/>
      </dsp:nvSpPr>
      <dsp:spPr>
        <a:xfrm>
          <a:off x="98547" y="89931"/>
          <a:ext cx="896112" cy="896112"/>
        </a:xfrm>
        <a:prstGeom prst="pie">
          <a:avLst>
            <a:gd name="adj1" fmla="val 20520000"/>
            <a:gd name="adj2" fmla="val 324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Book License</a:t>
          </a:r>
          <a:endParaRPr lang="en-US" sz="600" kern="1200" dirty="0"/>
        </a:p>
      </dsp:txBody>
      <dsp:txXfrm>
        <a:off x="675686" y="499369"/>
        <a:ext cx="266700" cy="213360"/>
      </dsp:txXfrm>
    </dsp:sp>
    <dsp:sp modelId="{8FE21806-1011-4850-B4A6-863AA27B2610}">
      <dsp:nvSpPr>
        <dsp:cNvPr id="0" name=""/>
        <dsp:cNvSpPr/>
      </dsp:nvSpPr>
      <dsp:spPr>
        <a:xfrm>
          <a:off x="78278" y="104653"/>
          <a:ext cx="896112" cy="896112"/>
        </a:xfrm>
        <a:prstGeom prst="pie">
          <a:avLst>
            <a:gd name="adj1" fmla="val 3240000"/>
            <a:gd name="adj2" fmla="val 756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Make Meeting</a:t>
          </a:r>
          <a:endParaRPr lang="en-US" sz="500" kern="1200" dirty="0"/>
        </a:p>
      </dsp:txBody>
      <dsp:txXfrm>
        <a:off x="398318" y="734065"/>
        <a:ext cx="256032" cy="234696"/>
      </dsp:txXfrm>
    </dsp:sp>
    <dsp:sp modelId="{14184B00-B0CF-4085-BCD4-95F3032ECA3B}">
      <dsp:nvSpPr>
        <dsp:cNvPr id="0" name=""/>
        <dsp:cNvSpPr/>
      </dsp:nvSpPr>
      <dsp:spPr>
        <a:xfrm>
          <a:off x="58009" y="89931"/>
          <a:ext cx="896112" cy="896112"/>
        </a:xfrm>
        <a:prstGeom prst="pie">
          <a:avLst>
            <a:gd name="adj1" fmla="val 7560000"/>
            <a:gd name="adj2" fmla="val 1188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Invite</a:t>
          </a:r>
          <a:endParaRPr lang="en-US" sz="600" kern="1200" dirty="0"/>
        </a:p>
      </dsp:txBody>
      <dsp:txXfrm>
        <a:off x="110282" y="499369"/>
        <a:ext cx="266700" cy="213360"/>
      </dsp:txXfrm>
    </dsp:sp>
    <dsp:sp modelId="{6EA9A636-C9DF-4497-8296-91471FB3DE7C}">
      <dsp:nvSpPr>
        <dsp:cNvPr id="0" name=""/>
        <dsp:cNvSpPr/>
      </dsp:nvSpPr>
      <dsp:spPr>
        <a:xfrm>
          <a:off x="65690" y="66034"/>
          <a:ext cx="896112" cy="896112"/>
        </a:xfrm>
        <a:prstGeom prst="pie">
          <a:avLst>
            <a:gd name="adj1" fmla="val 11880000"/>
            <a:gd name="adj2" fmla="val 1620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Run Session</a:t>
          </a:r>
          <a:endParaRPr lang="en-US" sz="600" kern="1200" dirty="0"/>
        </a:p>
      </dsp:txBody>
      <dsp:txXfrm>
        <a:off x="206294" y="216667"/>
        <a:ext cx="288036" cy="192024"/>
      </dsp:txXfrm>
    </dsp:sp>
    <dsp:sp modelId="{A6C5D34B-11F7-40AF-8252-1B0047F098A4}">
      <dsp:nvSpPr>
        <dsp:cNvPr id="0" name=""/>
        <dsp:cNvSpPr/>
      </dsp:nvSpPr>
      <dsp:spPr>
        <a:xfrm>
          <a:off x="35351" y="10561"/>
          <a:ext cx="1007059" cy="1007059"/>
        </a:xfrm>
        <a:prstGeom prst="circularArrow">
          <a:avLst>
            <a:gd name="adj1" fmla="val 5085"/>
            <a:gd name="adj2" fmla="val 327528"/>
            <a:gd name="adj3" fmla="val 20192361"/>
            <a:gd name="adj4" fmla="val 16200324"/>
            <a:gd name="adj5" fmla="val 5932"/>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D16B1CF-4E72-4221-8850-996ACB78F0C7}">
      <dsp:nvSpPr>
        <dsp:cNvPr id="0" name=""/>
        <dsp:cNvSpPr/>
      </dsp:nvSpPr>
      <dsp:spPr>
        <a:xfrm>
          <a:off x="43136" y="34449"/>
          <a:ext cx="1007059" cy="1007059"/>
        </a:xfrm>
        <a:prstGeom prst="circularArrow">
          <a:avLst>
            <a:gd name="adj1" fmla="val 5085"/>
            <a:gd name="adj2" fmla="val 327528"/>
            <a:gd name="adj3" fmla="val 2912753"/>
            <a:gd name="adj4" fmla="val 20519953"/>
            <a:gd name="adj5" fmla="val 5932"/>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DC7A1D4-17D6-40DC-9DED-9E409EC065B4}">
      <dsp:nvSpPr>
        <dsp:cNvPr id="0" name=""/>
        <dsp:cNvSpPr/>
      </dsp:nvSpPr>
      <dsp:spPr>
        <a:xfrm>
          <a:off x="22805" y="49216"/>
          <a:ext cx="1007059" cy="1007059"/>
        </a:xfrm>
        <a:prstGeom prst="circularArrow">
          <a:avLst>
            <a:gd name="adj1" fmla="val 5085"/>
            <a:gd name="adj2" fmla="val 327528"/>
            <a:gd name="adj3" fmla="val 7232777"/>
            <a:gd name="adj4" fmla="val 3239695"/>
            <a:gd name="adj5" fmla="val 5932"/>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EC1037BC-1AF8-4A99-947F-DCD7228AD4A6}">
      <dsp:nvSpPr>
        <dsp:cNvPr id="0" name=""/>
        <dsp:cNvSpPr/>
      </dsp:nvSpPr>
      <dsp:spPr>
        <a:xfrm>
          <a:off x="2473" y="34449"/>
          <a:ext cx="1007059" cy="1007059"/>
        </a:xfrm>
        <a:prstGeom prst="circularArrow">
          <a:avLst>
            <a:gd name="adj1" fmla="val 5085"/>
            <a:gd name="adj2" fmla="val 327528"/>
            <a:gd name="adj3" fmla="val 11552519"/>
            <a:gd name="adj4" fmla="val 7559718"/>
            <a:gd name="adj5" fmla="val 5932"/>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D2F7779B-0A78-46C4-B387-DABA1D2971B4}">
      <dsp:nvSpPr>
        <dsp:cNvPr id="0" name=""/>
        <dsp:cNvSpPr/>
      </dsp:nvSpPr>
      <dsp:spPr>
        <a:xfrm>
          <a:off x="10259" y="10561"/>
          <a:ext cx="1007059" cy="1007059"/>
        </a:xfrm>
        <a:prstGeom prst="circularArrow">
          <a:avLst>
            <a:gd name="adj1" fmla="val 5085"/>
            <a:gd name="adj2" fmla="val 327528"/>
            <a:gd name="adj3" fmla="val 15872148"/>
            <a:gd name="adj4" fmla="val 11880111"/>
            <a:gd name="adj5" fmla="val 5932"/>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B043FE6-44F5-4971-9334-A238EF22D17A}">
      <dsp:nvSpPr>
        <dsp:cNvPr id="0" name=""/>
        <dsp:cNvSpPr/>
      </dsp:nvSpPr>
      <dsp:spPr>
        <a:xfrm>
          <a:off x="90866" y="66034"/>
          <a:ext cx="896112" cy="896112"/>
        </a:xfrm>
        <a:prstGeom prst="pie">
          <a:avLst>
            <a:gd name="adj1" fmla="val 16200000"/>
            <a:gd name="adj2" fmla="val 2052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Log In</a:t>
          </a:r>
          <a:br>
            <a:rPr lang="en-US" sz="600" kern="1200" dirty="0" smtClean="0"/>
          </a:br>
          <a:r>
            <a:rPr lang="en-US" sz="600" kern="1200" dirty="0" smtClean="0"/>
            <a:t>Help</a:t>
          </a:r>
          <a:endParaRPr lang="en-US" sz="600" kern="1200" dirty="0"/>
        </a:p>
      </dsp:txBody>
      <dsp:txXfrm>
        <a:off x="558338" y="216667"/>
        <a:ext cx="288036" cy="192024"/>
      </dsp:txXfrm>
    </dsp:sp>
    <dsp:sp modelId="{CBBF036E-B17C-4C63-898C-BF0D16B98B83}">
      <dsp:nvSpPr>
        <dsp:cNvPr id="0" name=""/>
        <dsp:cNvSpPr/>
      </dsp:nvSpPr>
      <dsp:spPr>
        <a:xfrm>
          <a:off x="98547" y="89931"/>
          <a:ext cx="896112" cy="896112"/>
        </a:xfrm>
        <a:prstGeom prst="pie">
          <a:avLst>
            <a:gd name="adj1" fmla="val 20520000"/>
            <a:gd name="adj2" fmla="val 324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Book License</a:t>
          </a:r>
          <a:endParaRPr lang="en-US" sz="600" kern="1200" dirty="0"/>
        </a:p>
      </dsp:txBody>
      <dsp:txXfrm>
        <a:off x="675686" y="499369"/>
        <a:ext cx="266700" cy="213360"/>
      </dsp:txXfrm>
    </dsp:sp>
    <dsp:sp modelId="{8FE21806-1011-4850-B4A6-863AA27B2610}">
      <dsp:nvSpPr>
        <dsp:cNvPr id="0" name=""/>
        <dsp:cNvSpPr/>
      </dsp:nvSpPr>
      <dsp:spPr>
        <a:xfrm>
          <a:off x="78278" y="104653"/>
          <a:ext cx="896112" cy="896112"/>
        </a:xfrm>
        <a:prstGeom prst="pie">
          <a:avLst>
            <a:gd name="adj1" fmla="val 3240000"/>
            <a:gd name="adj2" fmla="val 756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Make Meeting</a:t>
          </a:r>
          <a:endParaRPr lang="en-US" sz="500" kern="1200" dirty="0"/>
        </a:p>
      </dsp:txBody>
      <dsp:txXfrm>
        <a:off x="398318" y="734065"/>
        <a:ext cx="256032" cy="234696"/>
      </dsp:txXfrm>
    </dsp:sp>
    <dsp:sp modelId="{14184B00-B0CF-4085-BCD4-95F3032ECA3B}">
      <dsp:nvSpPr>
        <dsp:cNvPr id="0" name=""/>
        <dsp:cNvSpPr/>
      </dsp:nvSpPr>
      <dsp:spPr>
        <a:xfrm>
          <a:off x="58009" y="89931"/>
          <a:ext cx="896112" cy="896112"/>
        </a:xfrm>
        <a:prstGeom prst="pie">
          <a:avLst>
            <a:gd name="adj1" fmla="val 7560000"/>
            <a:gd name="adj2" fmla="val 1188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Invite</a:t>
          </a:r>
          <a:endParaRPr lang="en-US" sz="600" kern="1200" dirty="0"/>
        </a:p>
      </dsp:txBody>
      <dsp:txXfrm>
        <a:off x="110282" y="499369"/>
        <a:ext cx="266700" cy="213360"/>
      </dsp:txXfrm>
    </dsp:sp>
    <dsp:sp modelId="{6EA9A636-C9DF-4497-8296-91471FB3DE7C}">
      <dsp:nvSpPr>
        <dsp:cNvPr id="0" name=""/>
        <dsp:cNvSpPr/>
      </dsp:nvSpPr>
      <dsp:spPr>
        <a:xfrm>
          <a:off x="65690" y="66034"/>
          <a:ext cx="896112" cy="896112"/>
        </a:xfrm>
        <a:prstGeom prst="pie">
          <a:avLst>
            <a:gd name="adj1" fmla="val 11880000"/>
            <a:gd name="adj2" fmla="val 1620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Run Session</a:t>
          </a:r>
          <a:endParaRPr lang="en-US" sz="600" kern="1200" dirty="0"/>
        </a:p>
      </dsp:txBody>
      <dsp:txXfrm>
        <a:off x="206294" y="216667"/>
        <a:ext cx="288036" cy="192024"/>
      </dsp:txXfrm>
    </dsp:sp>
    <dsp:sp modelId="{A6C5D34B-11F7-40AF-8252-1B0047F098A4}">
      <dsp:nvSpPr>
        <dsp:cNvPr id="0" name=""/>
        <dsp:cNvSpPr/>
      </dsp:nvSpPr>
      <dsp:spPr>
        <a:xfrm>
          <a:off x="35351" y="10561"/>
          <a:ext cx="1007059" cy="1007059"/>
        </a:xfrm>
        <a:prstGeom prst="circularArrow">
          <a:avLst>
            <a:gd name="adj1" fmla="val 5085"/>
            <a:gd name="adj2" fmla="val 327528"/>
            <a:gd name="adj3" fmla="val 20192361"/>
            <a:gd name="adj4" fmla="val 16200324"/>
            <a:gd name="adj5" fmla="val 5932"/>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D16B1CF-4E72-4221-8850-996ACB78F0C7}">
      <dsp:nvSpPr>
        <dsp:cNvPr id="0" name=""/>
        <dsp:cNvSpPr/>
      </dsp:nvSpPr>
      <dsp:spPr>
        <a:xfrm>
          <a:off x="43136" y="34449"/>
          <a:ext cx="1007059" cy="1007059"/>
        </a:xfrm>
        <a:prstGeom prst="circularArrow">
          <a:avLst>
            <a:gd name="adj1" fmla="val 5085"/>
            <a:gd name="adj2" fmla="val 327528"/>
            <a:gd name="adj3" fmla="val 2912753"/>
            <a:gd name="adj4" fmla="val 20519953"/>
            <a:gd name="adj5" fmla="val 5932"/>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DC7A1D4-17D6-40DC-9DED-9E409EC065B4}">
      <dsp:nvSpPr>
        <dsp:cNvPr id="0" name=""/>
        <dsp:cNvSpPr/>
      </dsp:nvSpPr>
      <dsp:spPr>
        <a:xfrm>
          <a:off x="22805" y="49216"/>
          <a:ext cx="1007059" cy="1007059"/>
        </a:xfrm>
        <a:prstGeom prst="circularArrow">
          <a:avLst>
            <a:gd name="adj1" fmla="val 5085"/>
            <a:gd name="adj2" fmla="val 327528"/>
            <a:gd name="adj3" fmla="val 7232777"/>
            <a:gd name="adj4" fmla="val 3239695"/>
            <a:gd name="adj5" fmla="val 5932"/>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EC1037BC-1AF8-4A99-947F-DCD7228AD4A6}">
      <dsp:nvSpPr>
        <dsp:cNvPr id="0" name=""/>
        <dsp:cNvSpPr/>
      </dsp:nvSpPr>
      <dsp:spPr>
        <a:xfrm>
          <a:off x="2473" y="34449"/>
          <a:ext cx="1007059" cy="1007059"/>
        </a:xfrm>
        <a:prstGeom prst="circularArrow">
          <a:avLst>
            <a:gd name="adj1" fmla="val 5085"/>
            <a:gd name="adj2" fmla="val 327528"/>
            <a:gd name="adj3" fmla="val 11552519"/>
            <a:gd name="adj4" fmla="val 7559718"/>
            <a:gd name="adj5" fmla="val 5932"/>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D2F7779B-0A78-46C4-B387-DABA1D2971B4}">
      <dsp:nvSpPr>
        <dsp:cNvPr id="0" name=""/>
        <dsp:cNvSpPr/>
      </dsp:nvSpPr>
      <dsp:spPr>
        <a:xfrm>
          <a:off x="10259" y="10561"/>
          <a:ext cx="1007059" cy="1007059"/>
        </a:xfrm>
        <a:prstGeom prst="circularArrow">
          <a:avLst>
            <a:gd name="adj1" fmla="val 5085"/>
            <a:gd name="adj2" fmla="val 327528"/>
            <a:gd name="adj3" fmla="val 15872148"/>
            <a:gd name="adj4" fmla="val 11880111"/>
            <a:gd name="adj5" fmla="val 5932"/>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B043FE6-44F5-4971-9334-A238EF22D17A}">
      <dsp:nvSpPr>
        <dsp:cNvPr id="0" name=""/>
        <dsp:cNvSpPr/>
      </dsp:nvSpPr>
      <dsp:spPr>
        <a:xfrm>
          <a:off x="90866" y="66034"/>
          <a:ext cx="896112" cy="896112"/>
        </a:xfrm>
        <a:prstGeom prst="pie">
          <a:avLst>
            <a:gd name="adj1" fmla="val 16200000"/>
            <a:gd name="adj2" fmla="val 2052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Log In</a:t>
          </a:r>
          <a:br>
            <a:rPr lang="en-US" sz="600" kern="1200" dirty="0" smtClean="0"/>
          </a:br>
          <a:r>
            <a:rPr lang="en-US" sz="600" kern="1200" dirty="0" smtClean="0"/>
            <a:t>Help</a:t>
          </a:r>
          <a:endParaRPr lang="en-US" sz="600" kern="1200" dirty="0"/>
        </a:p>
      </dsp:txBody>
      <dsp:txXfrm>
        <a:off x="558338" y="216667"/>
        <a:ext cx="288036" cy="192024"/>
      </dsp:txXfrm>
    </dsp:sp>
    <dsp:sp modelId="{CBBF036E-B17C-4C63-898C-BF0D16B98B83}">
      <dsp:nvSpPr>
        <dsp:cNvPr id="0" name=""/>
        <dsp:cNvSpPr/>
      </dsp:nvSpPr>
      <dsp:spPr>
        <a:xfrm>
          <a:off x="98547" y="89931"/>
          <a:ext cx="896112" cy="896112"/>
        </a:xfrm>
        <a:prstGeom prst="pie">
          <a:avLst>
            <a:gd name="adj1" fmla="val 20520000"/>
            <a:gd name="adj2" fmla="val 324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Book License</a:t>
          </a:r>
          <a:endParaRPr lang="en-US" sz="600" kern="1200" dirty="0"/>
        </a:p>
      </dsp:txBody>
      <dsp:txXfrm>
        <a:off x="675686" y="499369"/>
        <a:ext cx="266700" cy="213360"/>
      </dsp:txXfrm>
    </dsp:sp>
    <dsp:sp modelId="{8FE21806-1011-4850-B4A6-863AA27B2610}">
      <dsp:nvSpPr>
        <dsp:cNvPr id="0" name=""/>
        <dsp:cNvSpPr/>
      </dsp:nvSpPr>
      <dsp:spPr>
        <a:xfrm>
          <a:off x="78278" y="104653"/>
          <a:ext cx="896112" cy="896112"/>
        </a:xfrm>
        <a:prstGeom prst="pie">
          <a:avLst>
            <a:gd name="adj1" fmla="val 3240000"/>
            <a:gd name="adj2" fmla="val 756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Make Meeting</a:t>
          </a:r>
          <a:endParaRPr lang="en-US" sz="500" kern="1200" dirty="0"/>
        </a:p>
      </dsp:txBody>
      <dsp:txXfrm>
        <a:off x="398318" y="734065"/>
        <a:ext cx="256032" cy="234696"/>
      </dsp:txXfrm>
    </dsp:sp>
    <dsp:sp modelId="{14184B00-B0CF-4085-BCD4-95F3032ECA3B}">
      <dsp:nvSpPr>
        <dsp:cNvPr id="0" name=""/>
        <dsp:cNvSpPr/>
      </dsp:nvSpPr>
      <dsp:spPr>
        <a:xfrm>
          <a:off x="58009" y="89931"/>
          <a:ext cx="896112" cy="896112"/>
        </a:xfrm>
        <a:prstGeom prst="pie">
          <a:avLst>
            <a:gd name="adj1" fmla="val 7560000"/>
            <a:gd name="adj2" fmla="val 1188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Invite</a:t>
          </a:r>
          <a:endParaRPr lang="en-US" sz="600" kern="1200" dirty="0"/>
        </a:p>
      </dsp:txBody>
      <dsp:txXfrm>
        <a:off x="110282" y="499369"/>
        <a:ext cx="266700" cy="213360"/>
      </dsp:txXfrm>
    </dsp:sp>
    <dsp:sp modelId="{6EA9A636-C9DF-4497-8296-91471FB3DE7C}">
      <dsp:nvSpPr>
        <dsp:cNvPr id="0" name=""/>
        <dsp:cNvSpPr/>
      </dsp:nvSpPr>
      <dsp:spPr>
        <a:xfrm>
          <a:off x="65690" y="66034"/>
          <a:ext cx="896112" cy="896112"/>
        </a:xfrm>
        <a:prstGeom prst="pie">
          <a:avLst>
            <a:gd name="adj1" fmla="val 11880000"/>
            <a:gd name="adj2" fmla="val 1620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Run Session</a:t>
          </a:r>
          <a:endParaRPr lang="en-US" sz="600" kern="1200" dirty="0"/>
        </a:p>
      </dsp:txBody>
      <dsp:txXfrm>
        <a:off x="206294" y="216667"/>
        <a:ext cx="288036" cy="192024"/>
      </dsp:txXfrm>
    </dsp:sp>
    <dsp:sp modelId="{A6C5D34B-11F7-40AF-8252-1B0047F098A4}">
      <dsp:nvSpPr>
        <dsp:cNvPr id="0" name=""/>
        <dsp:cNvSpPr/>
      </dsp:nvSpPr>
      <dsp:spPr>
        <a:xfrm>
          <a:off x="35351" y="10561"/>
          <a:ext cx="1007059" cy="1007059"/>
        </a:xfrm>
        <a:prstGeom prst="circularArrow">
          <a:avLst>
            <a:gd name="adj1" fmla="val 5085"/>
            <a:gd name="adj2" fmla="val 327528"/>
            <a:gd name="adj3" fmla="val 20192361"/>
            <a:gd name="adj4" fmla="val 16200324"/>
            <a:gd name="adj5" fmla="val 5932"/>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D16B1CF-4E72-4221-8850-996ACB78F0C7}">
      <dsp:nvSpPr>
        <dsp:cNvPr id="0" name=""/>
        <dsp:cNvSpPr/>
      </dsp:nvSpPr>
      <dsp:spPr>
        <a:xfrm>
          <a:off x="43136" y="34449"/>
          <a:ext cx="1007059" cy="1007059"/>
        </a:xfrm>
        <a:prstGeom prst="circularArrow">
          <a:avLst>
            <a:gd name="adj1" fmla="val 5085"/>
            <a:gd name="adj2" fmla="val 327528"/>
            <a:gd name="adj3" fmla="val 2912753"/>
            <a:gd name="adj4" fmla="val 20519953"/>
            <a:gd name="adj5" fmla="val 5932"/>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DC7A1D4-17D6-40DC-9DED-9E409EC065B4}">
      <dsp:nvSpPr>
        <dsp:cNvPr id="0" name=""/>
        <dsp:cNvSpPr/>
      </dsp:nvSpPr>
      <dsp:spPr>
        <a:xfrm>
          <a:off x="22805" y="49216"/>
          <a:ext cx="1007059" cy="1007059"/>
        </a:xfrm>
        <a:prstGeom prst="circularArrow">
          <a:avLst>
            <a:gd name="adj1" fmla="val 5085"/>
            <a:gd name="adj2" fmla="val 327528"/>
            <a:gd name="adj3" fmla="val 7232777"/>
            <a:gd name="adj4" fmla="val 3239695"/>
            <a:gd name="adj5" fmla="val 5932"/>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EC1037BC-1AF8-4A99-947F-DCD7228AD4A6}">
      <dsp:nvSpPr>
        <dsp:cNvPr id="0" name=""/>
        <dsp:cNvSpPr/>
      </dsp:nvSpPr>
      <dsp:spPr>
        <a:xfrm>
          <a:off x="2473" y="34449"/>
          <a:ext cx="1007059" cy="1007059"/>
        </a:xfrm>
        <a:prstGeom prst="circularArrow">
          <a:avLst>
            <a:gd name="adj1" fmla="val 5085"/>
            <a:gd name="adj2" fmla="val 327528"/>
            <a:gd name="adj3" fmla="val 11552519"/>
            <a:gd name="adj4" fmla="val 7559718"/>
            <a:gd name="adj5" fmla="val 5932"/>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D2F7779B-0A78-46C4-B387-DABA1D2971B4}">
      <dsp:nvSpPr>
        <dsp:cNvPr id="0" name=""/>
        <dsp:cNvSpPr/>
      </dsp:nvSpPr>
      <dsp:spPr>
        <a:xfrm>
          <a:off x="10259" y="10561"/>
          <a:ext cx="1007059" cy="1007059"/>
        </a:xfrm>
        <a:prstGeom prst="circularArrow">
          <a:avLst>
            <a:gd name="adj1" fmla="val 5085"/>
            <a:gd name="adj2" fmla="val 327528"/>
            <a:gd name="adj3" fmla="val 15872148"/>
            <a:gd name="adj4" fmla="val 11880111"/>
            <a:gd name="adj5" fmla="val 5932"/>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B043FE6-44F5-4971-9334-A238EF22D17A}">
      <dsp:nvSpPr>
        <dsp:cNvPr id="0" name=""/>
        <dsp:cNvSpPr/>
      </dsp:nvSpPr>
      <dsp:spPr>
        <a:xfrm>
          <a:off x="90866" y="66034"/>
          <a:ext cx="896112" cy="896112"/>
        </a:xfrm>
        <a:prstGeom prst="pie">
          <a:avLst>
            <a:gd name="adj1" fmla="val 16200000"/>
            <a:gd name="adj2" fmla="val 2052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Log In</a:t>
          </a:r>
          <a:br>
            <a:rPr lang="en-US" sz="600" kern="1200" dirty="0" smtClean="0"/>
          </a:br>
          <a:r>
            <a:rPr lang="en-US" sz="600" kern="1200" dirty="0" smtClean="0"/>
            <a:t>Help</a:t>
          </a:r>
          <a:endParaRPr lang="en-US" sz="600" kern="1200" dirty="0"/>
        </a:p>
      </dsp:txBody>
      <dsp:txXfrm>
        <a:off x="558338" y="216667"/>
        <a:ext cx="288036" cy="192024"/>
      </dsp:txXfrm>
    </dsp:sp>
    <dsp:sp modelId="{CBBF036E-B17C-4C63-898C-BF0D16B98B83}">
      <dsp:nvSpPr>
        <dsp:cNvPr id="0" name=""/>
        <dsp:cNvSpPr/>
      </dsp:nvSpPr>
      <dsp:spPr>
        <a:xfrm>
          <a:off x="98547" y="89931"/>
          <a:ext cx="896112" cy="896112"/>
        </a:xfrm>
        <a:prstGeom prst="pie">
          <a:avLst>
            <a:gd name="adj1" fmla="val 20520000"/>
            <a:gd name="adj2" fmla="val 324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Book License</a:t>
          </a:r>
          <a:endParaRPr lang="en-US" sz="600" kern="1200" dirty="0"/>
        </a:p>
      </dsp:txBody>
      <dsp:txXfrm>
        <a:off x="675686" y="499369"/>
        <a:ext cx="266700" cy="213360"/>
      </dsp:txXfrm>
    </dsp:sp>
    <dsp:sp modelId="{8FE21806-1011-4850-B4A6-863AA27B2610}">
      <dsp:nvSpPr>
        <dsp:cNvPr id="0" name=""/>
        <dsp:cNvSpPr/>
      </dsp:nvSpPr>
      <dsp:spPr>
        <a:xfrm>
          <a:off x="78278" y="104653"/>
          <a:ext cx="896112" cy="896112"/>
        </a:xfrm>
        <a:prstGeom prst="pie">
          <a:avLst>
            <a:gd name="adj1" fmla="val 3240000"/>
            <a:gd name="adj2" fmla="val 756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n-US" sz="500" kern="1200" dirty="0" smtClean="0"/>
            <a:t>Make Meeting</a:t>
          </a:r>
          <a:endParaRPr lang="en-US" sz="500" kern="1200" dirty="0"/>
        </a:p>
      </dsp:txBody>
      <dsp:txXfrm>
        <a:off x="398318" y="734065"/>
        <a:ext cx="256032" cy="234696"/>
      </dsp:txXfrm>
    </dsp:sp>
    <dsp:sp modelId="{14184B00-B0CF-4085-BCD4-95F3032ECA3B}">
      <dsp:nvSpPr>
        <dsp:cNvPr id="0" name=""/>
        <dsp:cNvSpPr/>
      </dsp:nvSpPr>
      <dsp:spPr>
        <a:xfrm>
          <a:off x="58009" y="89931"/>
          <a:ext cx="896112" cy="896112"/>
        </a:xfrm>
        <a:prstGeom prst="pie">
          <a:avLst>
            <a:gd name="adj1" fmla="val 7560000"/>
            <a:gd name="adj2" fmla="val 1188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Invite</a:t>
          </a:r>
          <a:endParaRPr lang="en-US" sz="600" kern="1200" dirty="0"/>
        </a:p>
      </dsp:txBody>
      <dsp:txXfrm>
        <a:off x="110282" y="499369"/>
        <a:ext cx="266700" cy="213360"/>
      </dsp:txXfrm>
    </dsp:sp>
    <dsp:sp modelId="{6EA9A636-C9DF-4497-8296-91471FB3DE7C}">
      <dsp:nvSpPr>
        <dsp:cNvPr id="0" name=""/>
        <dsp:cNvSpPr/>
      </dsp:nvSpPr>
      <dsp:spPr>
        <a:xfrm>
          <a:off x="65690" y="66034"/>
          <a:ext cx="896112" cy="896112"/>
        </a:xfrm>
        <a:prstGeom prst="pie">
          <a:avLst>
            <a:gd name="adj1" fmla="val 11880000"/>
            <a:gd name="adj2" fmla="val 16200000"/>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Run Session</a:t>
          </a:r>
          <a:endParaRPr lang="en-US" sz="600" kern="1200" dirty="0"/>
        </a:p>
      </dsp:txBody>
      <dsp:txXfrm>
        <a:off x="206294" y="216667"/>
        <a:ext cx="288036" cy="192024"/>
      </dsp:txXfrm>
    </dsp:sp>
    <dsp:sp modelId="{A6C5D34B-11F7-40AF-8252-1B0047F098A4}">
      <dsp:nvSpPr>
        <dsp:cNvPr id="0" name=""/>
        <dsp:cNvSpPr/>
      </dsp:nvSpPr>
      <dsp:spPr>
        <a:xfrm>
          <a:off x="35351" y="10561"/>
          <a:ext cx="1007059" cy="1007059"/>
        </a:xfrm>
        <a:prstGeom prst="circularArrow">
          <a:avLst>
            <a:gd name="adj1" fmla="val 5085"/>
            <a:gd name="adj2" fmla="val 327528"/>
            <a:gd name="adj3" fmla="val 20192361"/>
            <a:gd name="adj4" fmla="val 16200324"/>
            <a:gd name="adj5" fmla="val 5932"/>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D16B1CF-4E72-4221-8850-996ACB78F0C7}">
      <dsp:nvSpPr>
        <dsp:cNvPr id="0" name=""/>
        <dsp:cNvSpPr/>
      </dsp:nvSpPr>
      <dsp:spPr>
        <a:xfrm>
          <a:off x="43136" y="34449"/>
          <a:ext cx="1007059" cy="1007059"/>
        </a:xfrm>
        <a:prstGeom prst="circularArrow">
          <a:avLst>
            <a:gd name="adj1" fmla="val 5085"/>
            <a:gd name="adj2" fmla="val 327528"/>
            <a:gd name="adj3" fmla="val 2912753"/>
            <a:gd name="adj4" fmla="val 20519953"/>
            <a:gd name="adj5" fmla="val 5932"/>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DC7A1D4-17D6-40DC-9DED-9E409EC065B4}">
      <dsp:nvSpPr>
        <dsp:cNvPr id="0" name=""/>
        <dsp:cNvSpPr/>
      </dsp:nvSpPr>
      <dsp:spPr>
        <a:xfrm>
          <a:off x="22805" y="49216"/>
          <a:ext cx="1007059" cy="1007059"/>
        </a:xfrm>
        <a:prstGeom prst="circularArrow">
          <a:avLst>
            <a:gd name="adj1" fmla="val 5085"/>
            <a:gd name="adj2" fmla="val 327528"/>
            <a:gd name="adj3" fmla="val 7232777"/>
            <a:gd name="adj4" fmla="val 3239695"/>
            <a:gd name="adj5" fmla="val 5932"/>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EC1037BC-1AF8-4A99-947F-DCD7228AD4A6}">
      <dsp:nvSpPr>
        <dsp:cNvPr id="0" name=""/>
        <dsp:cNvSpPr/>
      </dsp:nvSpPr>
      <dsp:spPr>
        <a:xfrm>
          <a:off x="2473" y="34449"/>
          <a:ext cx="1007059" cy="1007059"/>
        </a:xfrm>
        <a:prstGeom prst="circularArrow">
          <a:avLst>
            <a:gd name="adj1" fmla="val 5085"/>
            <a:gd name="adj2" fmla="val 327528"/>
            <a:gd name="adj3" fmla="val 11552519"/>
            <a:gd name="adj4" fmla="val 7559718"/>
            <a:gd name="adj5" fmla="val 5932"/>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D2F7779B-0A78-46C4-B387-DABA1D2971B4}">
      <dsp:nvSpPr>
        <dsp:cNvPr id="0" name=""/>
        <dsp:cNvSpPr/>
      </dsp:nvSpPr>
      <dsp:spPr>
        <a:xfrm>
          <a:off x="10259" y="10561"/>
          <a:ext cx="1007059" cy="1007059"/>
        </a:xfrm>
        <a:prstGeom prst="circularArrow">
          <a:avLst>
            <a:gd name="adj1" fmla="val 5085"/>
            <a:gd name="adj2" fmla="val 327528"/>
            <a:gd name="adj3" fmla="val 15872148"/>
            <a:gd name="adj4" fmla="val 11880111"/>
            <a:gd name="adj5" fmla="val 5932"/>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AD68F5A-E9E2-46C0-97AB-E78F0252E83F}">
      <dsp:nvSpPr>
        <dsp:cNvPr id="0" name=""/>
        <dsp:cNvSpPr/>
      </dsp:nvSpPr>
      <dsp:spPr>
        <a:xfrm>
          <a:off x="1324736" y="353758"/>
          <a:ext cx="4800600" cy="4800600"/>
        </a:xfrm>
        <a:prstGeom prst="pie">
          <a:avLst>
            <a:gd name="adj1" fmla="val 16200000"/>
            <a:gd name="adj2" fmla="val 2052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US" sz="3000" kern="1200" dirty="0" smtClean="0"/>
            <a:t>Events </a:t>
          </a:r>
          <a:r>
            <a:rPr lang="en-US" sz="3000" kern="1200" dirty="0" err="1" smtClean="0"/>
            <a:t>vs</a:t>
          </a:r>
          <a:r>
            <a:rPr lang="en-US" sz="3000" kern="1200" dirty="0" smtClean="0"/>
            <a:t> Meetings</a:t>
          </a:r>
          <a:endParaRPr lang="en-US" sz="3000" kern="1200" dirty="0"/>
        </a:p>
      </dsp:txBody>
      <dsp:txXfrm>
        <a:off x="3829049" y="1160716"/>
        <a:ext cx="1543050" cy="1028700"/>
      </dsp:txXfrm>
    </dsp:sp>
    <dsp:sp modelId="{508123A3-127E-4857-962A-540D9C5E7715}">
      <dsp:nvSpPr>
        <dsp:cNvPr id="0" name=""/>
        <dsp:cNvSpPr/>
      </dsp:nvSpPr>
      <dsp:spPr>
        <a:xfrm>
          <a:off x="1365884" y="481774"/>
          <a:ext cx="4800600" cy="4800600"/>
        </a:xfrm>
        <a:prstGeom prst="pie">
          <a:avLst>
            <a:gd name="adj1" fmla="val 20520000"/>
            <a:gd name="adj2" fmla="val 324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US" sz="3000" kern="1200" dirty="0" smtClean="0"/>
            <a:t>Setup Event</a:t>
          </a:r>
          <a:endParaRPr lang="en-US" sz="3000" kern="1200" dirty="0"/>
        </a:p>
      </dsp:txBody>
      <dsp:txXfrm>
        <a:off x="4457700" y="2675191"/>
        <a:ext cx="1428750" cy="1143000"/>
      </dsp:txXfrm>
    </dsp:sp>
    <dsp:sp modelId="{F2BECC7E-43EC-4D9F-8051-83EE96778B22}">
      <dsp:nvSpPr>
        <dsp:cNvPr id="0" name=""/>
        <dsp:cNvSpPr/>
      </dsp:nvSpPr>
      <dsp:spPr>
        <a:xfrm>
          <a:off x="1257299" y="560641"/>
          <a:ext cx="4800600" cy="4800600"/>
        </a:xfrm>
        <a:prstGeom prst="pie">
          <a:avLst>
            <a:gd name="adj1" fmla="val 3240000"/>
            <a:gd name="adj2" fmla="val 756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US" sz="3000" kern="1200" dirty="0" smtClean="0"/>
            <a:t>Invite &amp; Register</a:t>
          </a:r>
          <a:endParaRPr lang="en-US" sz="3000" kern="1200" dirty="0"/>
        </a:p>
      </dsp:txBody>
      <dsp:txXfrm>
        <a:off x="2971799" y="3932491"/>
        <a:ext cx="1371600" cy="1257299"/>
      </dsp:txXfrm>
    </dsp:sp>
    <dsp:sp modelId="{74CC464D-6F0D-41D9-8C94-7B16FF956030}">
      <dsp:nvSpPr>
        <dsp:cNvPr id="0" name=""/>
        <dsp:cNvSpPr/>
      </dsp:nvSpPr>
      <dsp:spPr>
        <a:xfrm>
          <a:off x="1148714" y="481774"/>
          <a:ext cx="4800600" cy="4800600"/>
        </a:xfrm>
        <a:prstGeom prst="pie">
          <a:avLst>
            <a:gd name="adj1" fmla="val 7560000"/>
            <a:gd name="adj2" fmla="val 1188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US" sz="3000" kern="1200" dirty="0" smtClean="0"/>
            <a:t>Manage Content</a:t>
          </a:r>
          <a:endParaRPr lang="en-US" sz="3000" kern="1200" dirty="0"/>
        </a:p>
      </dsp:txBody>
      <dsp:txXfrm>
        <a:off x="1428749" y="2675191"/>
        <a:ext cx="1428750" cy="1143000"/>
      </dsp:txXfrm>
    </dsp:sp>
    <dsp:sp modelId="{735618AA-0012-4534-8597-EB9DB4BC0749}">
      <dsp:nvSpPr>
        <dsp:cNvPr id="0" name=""/>
        <dsp:cNvSpPr/>
      </dsp:nvSpPr>
      <dsp:spPr>
        <a:xfrm>
          <a:off x="1189862" y="353758"/>
          <a:ext cx="4800600" cy="4800600"/>
        </a:xfrm>
        <a:prstGeom prst="pie">
          <a:avLst>
            <a:gd name="adj1" fmla="val 11880000"/>
            <a:gd name="adj2" fmla="val 1620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lightRig rig="threePt" dir="t"/>
        </a:scene3d>
        <a:sp3d>
          <a:bevelT w="165100" prst="coolSlant"/>
        </a:sp3d>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US" sz="3000" kern="1200" dirty="0" smtClean="0"/>
            <a:t>Run Reports</a:t>
          </a:r>
          <a:endParaRPr lang="en-US" sz="3000" kern="1200" dirty="0"/>
        </a:p>
      </dsp:txBody>
      <dsp:txXfrm>
        <a:off x="1943099" y="1160716"/>
        <a:ext cx="1543050" cy="1028700"/>
      </dsp:txXfrm>
    </dsp:sp>
    <dsp:sp modelId="{5DB1E9B8-6739-41B9-A611-6A42954EA456}">
      <dsp:nvSpPr>
        <dsp:cNvPr id="0" name=""/>
        <dsp:cNvSpPr/>
      </dsp:nvSpPr>
      <dsp:spPr>
        <a:xfrm>
          <a:off x="1027330" y="56578"/>
          <a:ext cx="5394960" cy="5394960"/>
        </a:xfrm>
        <a:prstGeom prst="circularArrow">
          <a:avLst>
            <a:gd name="adj1" fmla="val 5085"/>
            <a:gd name="adj2" fmla="val 327528"/>
            <a:gd name="adj3" fmla="val 20192361"/>
            <a:gd name="adj4" fmla="val 16200324"/>
            <a:gd name="adj5" fmla="val 5932"/>
          </a:avLst>
        </a:prstGeom>
        <a:solidFill>
          <a:schemeClr val="accent2">
            <a:hueOff val="0"/>
            <a:satOff val="0"/>
            <a:lumOff val="0"/>
            <a:alphaOff val="0"/>
          </a:schemeClr>
        </a:solidFill>
        <a:ln>
          <a:noFill/>
        </a:ln>
        <a:effectLst/>
        <a:scene3d>
          <a:camera prst="orthographicFront"/>
          <a:lightRig rig="threePt" dir="t"/>
        </a:scene3d>
        <a:sp3d>
          <a:bevelT w="165100" prst="coolSlant"/>
        </a:sp3d>
      </dsp:spPr>
      <dsp:style>
        <a:lnRef idx="0">
          <a:scrgbClr r="0" g="0" b="0"/>
        </a:lnRef>
        <a:fillRef idx="1">
          <a:scrgbClr r="0" g="0" b="0"/>
        </a:fillRef>
        <a:effectRef idx="0">
          <a:scrgbClr r="0" g="0" b="0"/>
        </a:effectRef>
        <a:fontRef idx="minor">
          <a:schemeClr val="lt1"/>
        </a:fontRef>
      </dsp:style>
    </dsp:sp>
    <dsp:sp modelId="{47334FCB-7859-4BEF-A1BF-365078023C9D}">
      <dsp:nvSpPr>
        <dsp:cNvPr id="0" name=""/>
        <dsp:cNvSpPr/>
      </dsp:nvSpPr>
      <dsp:spPr>
        <a:xfrm>
          <a:off x="1069036" y="184552"/>
          <a:ext cx="5394960" cy="5394960"/>
        </a:xfrm>
        <a:prstGeom prst="circularArrow">
          <a:avLst>
            <a:gd name="adj1" fmla="val 5085"/>
            <a:gd name="adj2" fmla="val 327528"/>
            <a:gd name="adj3" fmla="val 2912753"/>
            <a:gd name="adj4" fmla="val 20519953"/>
            <a:gd name="adj5" fmla="val 5932"/>
          </a:avLst>
        </a:prstGeom>
        <a:solidFill>
          <a:schemeClr val="accent3">
            <a:hueOff val="0"/>
            <a:satOff val="0"/>
            <a:lumOff val="0"/>
            <a:alphaOff val="0"/>
          </a:schemeClr>
        </a:solidFill>
        <a:ln>
          <a:noFill/>
        </a:ln>
        <a:effectLst/>
        <a:scene3d>
          <a:camera prst="orthographicFront"/>
          <a:lightRig rig="threePt" dir="t"/>
        </a:scene3d>
        <a:sp3d>
          <a:bevelT w="165100" prst="coolSlant"/>
        </a:sp3d>
      </dsp:spPr>
      <dsp:style>
        <a:lnRef idx="0">
          <a:scrgbClr r="0" g="0" b="0"/>
        </a:lnRef>
        <a:fillRef idx="1">
          <a:scrgbClr r="0" g="0" b="0"/>
        </a:fillRef>
        <a:effectRef idx="0">
          <a:scrgbClr r="0" g="0" b="0"/>
        </a:effectRef>
        <a:fontRef idx="minor">
          <a:schemeClr val="lt1"/>
        </a:fontRef>
      </dsp:style>
    </dsp:sp>
    <dsp:sp modelId="{3806527B-D601-44EF-A158-AC4DCF861B85}">
      <dsp:nvSpPr>
        <dsp:cNvPr id="0" name=""/>
        <dsp:cNvSpPr/>
      </dsp:nvSpPr>
      <dsp:spPr>
        <a:xfrm>
          <a:off x="960119" y="263660"/>
          <a:ext cx="5394960" cy="5394960"/>
        </a:xfrm>
        <a:prstGeom prst="circularArrow">
          <a:avLst>
            <a:gd name="adj1" fmla="val 5085"/>
            <a:gd name="adj2" fmla="val 327528"/>
            <a:gd name="adj3" fmla="val 7232777"/>
            <a:gd name="adj4" fmla="val 3239695"/>
            <a:gd name="adj5" fmla="val 5932"/>
          </a:avLst>
        </a:prstGeom>
        <a:solidFill>
          <a:schemeClr val="accent4">
            <a:hueOff val="0"/>
            <a:satOff val="0"/>
            <a:lumOff val="0"/>
            <a:alphaOff val="0"/>
          </a:schemeClr>
        </a:solidFill>
        <a:ln>
          <a:noFill/>
        </a:ln>
        <a:effectLst/>
        <a:scene3d>
          <a:camera prst="orthographicFront"/>
          <a:lightRig rig="threePt" dir="t"/>
        </a:scene3d>
        <a:sp3d>
          <a:bevelT w="165100" prst="coolSlant"/>
        </a:sp3d>
      </dsp:spPr>
      <dsp:style>
        <a:lnRef idx="0">
          <a:scrgbClr r="0" g="0" b="0"/>
        </a:lnRef>
        <a:fillRef idx="1">
          <a:scrgbClr r="0" g="0" b="0"/>
        </a:fillRef>
        <a:effectRef idx="0">
          <a:scrgbClr r="0" g="0" b="0"/>
        </a:effectRef>
        <a:fontRef idx="minor">
          <a:schemeClr val="lt1"/>
        </a:fontRef>
      </dsp:style>
    </dsp:sp>
    <dsp:sp modelId="{142C2D72-1204-44FB-AF2B-9F49A9C8C902}">
      <dsp:nvSpPr>
        <dsp:cNvPr id="0" name=""/>
        <dsp:cNvSpPr/>
      </dsp:nvSpPr>
      <dsp:spPr>
        <a:xfrm>
          <a:off x="851203" y="184552"/>
          <a:ext cx="5394960" cy="5394960"/>
        </a:xfrm>
        <a:prstGeom prst="circularArrow">
          <a:avLst>
            <a:gd name="adj1" fmla="val 5085"/>
            <a:gd name="adj2" fmla="val 327528"/>
            <a:gd name="adj3" fmla="val 11552519"/>
            <a:gd name="adj4" fmla="val 7559718"/>
            <a:gd name="adj5" fmla="val 5932"/>
          </a:avLst>
        </a:prstGeom>
        <a:solidFill>
          <a:schemeClr val="accent5">
            <a:hueOff val="0"/>
            <a:satOff val="0"/>
            <a:lumOff val="0"/>
            <a:alphaOff val="0"/>
          </a:schemeClr>
        </a:solidFill>
        <a:ln>
          <a:noFill/>
        </a:ln>
        <a:effectLst/>
        <a:scene3d>
          <a:camera prst="orthographicFront"/>
          <a:lightRig rig="threePt" dir="t"/>
        </a:scene3d>
        <a:sp3d>
          <a:bevelT w="165100" prst="coolSlant"/>
        </a:sp3d>
      </dsp:spPr>
      <dsp:style>
        <a:lnRef idx="0">
          <a:scrgbClr r="0" g="0" b="0"/>
        </a:lnRef>
        <a:fillRef idx="1">
          <a:scrgbClr r="0" g="0" b="0"/>
        </a:fillRef>
        <a:effectRef idx="0">
          <a:scrgbClr r="0" g="0" b="0"/>
        </a:effectRef>
        <a:fontRef idx="minor">
          <a:schemeClr val="lt1"/>
        </a:fontRef>
      </dsp:style>
    </dsp:sp>
    <dsp:sp modelId="{E786DAE7-06E7-43B5-8942-1CEF0D6EFAAB}">
      <dsp:nvSpPr>
        <dsp:cNvPr id="0" name=""/>
        <dsp:cNvSpPr/>
      </dsp:nvSpPr>
      <dsp:spPr>
        <a:xfrm>
          <a:off x="892909" y="56578"/>
          <a:ext cx="5394960" cy="5394960"/>
        </a:xfrm>
        <a:prstGeom prst="circularArrow">
          <a:avLst>
            <a:gd name="adj1" fmla="val 5085"/>
            <a:gd name="adj2" fmla="val 327528"/>
            <a:gd name="adj3" fmla="val 15872148"/>
            <a:gd name="adj4" fmla="val 11880111"/>
            <a:gd name="adj5" fmla="val 5932"/>
          </a:avLst>
        </a:prstGeom>
        <a:solidFill>
          <a:schemeClr val="accent6">
            <a:hueOff val="0"/>
            <a:satOff val="0"/>
            <a:lumOff val="0"/>
            <a:alphaOff val="0"/>
          </a:schemeClr>
        </a:solidFill>
        <a:ln>
          <a:noFill/>
        </a:ln>
        <a:effectLst/>
        <a:scene3d>
          <a:camera prst="orthographicFront"/>
          <a:lightRig rig="threePt" dir="t"/>
        </a:scene3d>
        <a:sp3d>
          <a:bevelT w="165100" prst="coolSlant"/>
        </a:sp3d>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5.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EAD596-AA56-40E0-BE85-6863172AEE6E}" type="datetimeFigureOut">
              <a:rPr lang="en-US" smtClean="0"/>
              <a:pPr/>
              <a:t>2/12/2013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E619AC9-78B2-419B-A13F-8A46A91239C3}" type="slidenum">
              <a:rPr lang="en-US" smtClean="0"/>
              <a:pPr/>
              <a:t>‹#›</a:t>
            </a:fld>
            <a:endParaRPr lang="en-US"/>
          </a:p>
        </p:txBody>
      </p:sp>
    </p:spTree>
    <p:extLst>
      <p:ext uri="{BB962C8B-B14F-4D97-AF65-F5344CB8AC3E}">
        <p14:creationId xmlns="" xmlns:p14="http://schemas.microsoft.com/office/powerpoint/2010/main" val="2941692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5DF55C-75A7-4BD4-9A67-8C0C73333E57}" type="slidenum">
              <a:rPr lang="en-US" smtClean="0"/>
              <a:pPr/>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5DF55C-75A7-4BD4-9A67-8C0C73333E57}" type="slidenum">
              <a:rPr lang="en-US" smtClean="0"/>
              <a:pPr/>
              <a:t>37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5DF55C-75A7-4BD4-9A67-8C0C73333E57}" type="slidenum">
              <a:rPr lang="en-US" smtClean="0"/>
              <a:pPr/>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5DF55C-75A7-4BD4-9A67-8C0C73333E57}" type="slidenum">
              <a:rPr lang="en-US" smtClean="0"/>
              <a:pPr/>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5DF55C-75A7-4BD4-9A67-8C0C73333E57}" type="slidenum">
              <a:rPr lang="en-US" smtClean="0"/>
              <a:pPr/>
              <a:t>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5DF55C-75A7-4BD4-9A67-8C0C73333E57}" type="slidenum">
              <a:rPr lang="en-US" smtClean="0"/>
              <a:pPr/>
              <a:t>10</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5DF55C-75A7-4BD4-9A67-8C0C73333E57}" type="slidenum">
              <a:rPr lang="en-US" smtClean="0"/>
              <a:pPr/>
              <a:t>11</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5DF55C-75A7-4BD4-9A67-8C0C73333E57}" type="slidenum">
              <a:rPr lang="en-US" smtClean="0"/>
              <a:pPr/>
              <a:t>12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5DF55C-75A7-4BD4-9A67-8C0C73333E57}" type="slidenum">
              <a:rPr lang="en-US" smtClean="0"/>
              <a:pPr/>
              <a:t>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E75DF55C-75A7-4BD4-9A67-8C0C73333E57}" type="slidenum">
              <a:rPr lang="en-US" smtClean="0"/>
              <a:pPr/>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400"/>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A7EC84-085A-41CD-8FD5-8FB03AE0ECDB}" type="datetimeFigureOut">
              <a:rPr lang="en-US" smtClean="0"/>
              <a:pPr/>
              <a:t>2/12/2013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01A78C-2342-4F94-9AB8-7A058C6836FB}" type="slidenum">
              <a:rPr lang="en-US" smtClean="0"/>
              <a:pPr/>
              <a:t>‹#›</a:t>
            </a:fld>
            <a:endParaRPr lang="en-US"/>
          </a:p>
        </p:txBody>
      </p:sp>
      <p:grpSp>
        <p:nvGrpSpPr>
          <p:cNvPr id="7" name="Group 6"/>
          <p:cNvGrpSpPr/>
          <p:nvPr userDrawn="1"/>
        </p:nvGrpSpPr>
        <p:grpSpPr>
          <a:xfrm>
            <a:off x="0" y="6477000"/>
            <a:ext cx="9144000" cy="228600"/>
            <a:chOff x="0" y="6324600"/>
            <a:chExt cx="9144000" cy="228600"/>
          </a:xfrm>
        </p:grpSpPr>
        <p:sp>
          <p:nvSpPr>
            <p:cNvPr id="8" name="Rectangle 7"/>
            <p:cNvSpPr/>
            <p:nvPr userDrawn="1"/>
          </p:nvSpPr>
          <p:spPr>
            <a:xfrm>
              <a:off x="0" y="6324600"/>
              <a:ext cx="9144000" cy="228600"/>
            </a:xfrm>
            <a:prstGeom prst="rect">
              <a:avLst/>
            </a:prstGeom>
            <a:gradFill flip="none" rotWithShape="1">
              <a:gsLst>
                <a:gs pos="0">
                  <a:srgbClr val="FFFFB9"/>
                </a:gs>
                <a:gs pos="50000">
                  <a:srgbClr val="FFFF00">
                    <a:tint val="44500"/>
                    <a:satMod val="160000"/>
                  </a:srgbClr>
                </a:gs>
                <a:gs pos="100000">
                  <a:srgbClr val="FFFF0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9" name="Picture 8" descr="techhelp-support_0.png"/>
            <p:cNvPicPr>
              <a:picLocks noChangeAspect="1"/>
            </p:cNvPicPr>
            <p:nvPr userDrawn="1"/>
          </p:nvPicPr>
          <p:blipFill>
            <a:blip r:embed="rId2" cstate="print"/>
            <a:stretch>
              <a:fillRect/>
            </a:stretch>
          </p:blipFill>
          <p:spPr>
            <a:xfrm>
              <a:off x="0" y="6324600"/>
              <a:ext cx="3975653" cy="228600"/>
            </a:xfrm>
            <a:prstGeom prst="rect">
              <a:avLst/>
            </a:prstGeom>
          </p:spPr>
        </p:pic>
      </p:grpSp>
    </p:spTree>
    <p:extLst>
      <p:ext uri="{BB962C8B-B14F-4D97-AF65-F5344CB8AC3E}">
        <p14:creationId xmlns="" xmlns:p14="http://schemas.microsoft.com/office/powerpoint/2010/main" val="151547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A7EC84-085A-41CD-8FD5-8FB03AE0ECDB}" type="datetimeFigureOut">
              <a:rPr lang="en-US" smtClean="0"/>
              <a:pPr/>
              <a:t>2/12/2013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01A78C-2342-4F94-9AB8-7A058C6836FB}" type="slidenum">
              <a:rPr lang="en-US" smtClean="0"/>
              <a:pPr/>
              <a:t>‹#›</a:t>
            </a:fld>
            <a:endParaRPr lang="en-US"/>
          </a:p>
        </p:txBody>
      </p:sp>
    </p:spTree>
    <p:extLst>
      <p:ext uri="{BB962C8B-B14F-4D97-AF65-F5344CB8AC3E}">
        <p14:creationId xmlns="" xmlns:p14="http://schemas.microsoft.com/office/powerpoint/2010/main" val="2181880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A7EC84-085A-41CD-8FD5-8FB03AE0ECDB}" type="datetimeFigureOut">
              <a:rPr lang="en-US" smtClean="0"/>
              <a:pPr/>
              <a:t>2/12/2013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01A78C-2342-4F94-9AB8-7A058C6836FB}" type="slidenum">
              <a:rPr lang="en-US" smtClean="0"/>
              <a:pPr/>
              <a:t>‹#›</a:t>
            </a:fld>
            <a:endParaRPr lang="en-US"/>
          </a:p>
        </p:txBody>
      </p:sp>
    </p:spTree>
    <p:extLst>
      <p:ext uri="{BB962C8B-B14F-4D97-AF65-F5344CB8AC3E}">
        <p14:creationId xmlns="" xmlns:p14="http://schemas.microsoft.com/office/powerpoint/2010/main" val="72143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A7EC84-085A-41CD-8FD5-8FB03AE0ECDB}" type="datetimeFigureOut">
              <a:rPr lang="en-US" smtClean="0"/>
              <a:pPr/>
              <a:t>2/12/2013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01A78C-2342-4F94-9AB8-7A058C6836FB}" type="slidenum">
              <a:rPr lang="en-US" smtClean="0"/>
              <a:pPr/>
              <a:t>‹#›</a:t>
            </a:fld>
            <a:endParaRPr lang="en-US"/>
          </a:p>
        </p:txBody>
      </p:sp>
    </p:spTree>
    <p:extLst>
      <p:ext uri="{BB962C8B-B14F-4D97-AF65-F5344CB8AC3E}">
        <p14:creationId xmlns="" xmlns:p14="http://schemas.microsoft.com/office/powerpoint/2010/main" val="280122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A7EC84-085A-41CD-8FD5-8FB03AE0ECDB}" type="datetimeFigureOut">
              <a:rPr lang="en-US" smtClean="0"/>
              <a:pPr/>
              <a:t>2/12/2013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01A78C-2342-4F94-9AB8-7A058C6836FB}" type="slidenum">
              <a:rPr lang="en-US" smtClean="0"/>
              <a:pPr/>
              <a:t>‹#›</a:t>
            </a:fld>
            <a:endParaRPr lang="en-US"/>
          </a:p>
        </p:txBody>
      </p:sp>
    </p:spTree>
    <p:extLst>
      <p:ext uri="{BB962C8B-B14F-4D97-AF65-F5344CB8AC3E}">
        <p14:creationId xmlns="" xmlns:p14="http://schemas.microsoft.com/office/powerpoint/2010/main" val="3925056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5A7EC84-085A-41CD-8FD5-8FB03AE0ECDB}" type="datetimeFigureOut">
              <a:rPr lang="en-US" smtClean="0"/>
              <a:pPr/>
              <a:t>2/12/2013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01A78C-2342-4F94-9AB8-7A058C6836FB}" type="slidenum">
              <a:rPr lang="en-US" smtClean="0"/>
              <a:pPr/>
              <a:t>‹#›</a:t>
            </a:fld>
            <a:endParaRPr lang="en-US"/>
          </a:p>
        </p:txBody>
      </p:sp>
    </p:spTree>
    <p:extLst>
      <p:ext uri="{BB962C8B-B14F-4D97-AF65-F5344CB8AC3E}">
        <p14:creationId xmlns="" xmlns:p14="http://schemas.microsoft.com/office/powerpoint/2010/main" val="3438582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5A7EC84-085A-41CD-8FD5-8FB03AE0ECDB}" type="datetimeFigureOut">
              <a:rPr lang="en-US" smtClean="0"/>
              <a:pPr/>
              <a:t>2/12/2013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01A78C-2342-4F94-9AB8-7A058C6836FB}" type="slidenum">
              <a:rPr lang="en-US" smtClean="0"/>
              <a:pPr/>
              <a:t>‹#›</a:t>
            </a:fld>
            <a:endParaRPr lang="en-US"/>
          </a:p>
        </p:txBody>
      </p:sp>
    </p:spTree>
    <p:extLst>
      <p:ext uri="{BB962C8B-B14F-4D97-AF65-F5344CB8AC3E}">
        <p14:creationId xmlns="" xmlns:p14="http://schemas.microsoft.com/office/powerpoint/2010/main" val="692207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5A7EC84-085A-41CD-8FD5-8FB03AE0ECDB}" type="datetimeFigureOut">
              <a:rPr lang="en-US" smtClean="0"/>
              <a:pPr/>
              <a:t>2/12/2013</a:t>
            </a:fld>
            <a:endParaRPr lang="en-US"/>
          </a:p>
        </p:txBody>
      </p:sp>
      <p:sp>
        <p:nvSpPr>
          <p:cNvPr id="5" name="Slide Number Placeholder 4"/>
          <p:cNvSpPr>
            <a:spLocks noGrp="1"/>
          </p:cNvSpPr>
          <p:nvPr>
            <p:ph type="sldNum" sz="quarter" idx="12"/>
          </p:nvPr>
        </p:nvSpPr>
        <p:spPr/>
        <p:txBody>
          <a:bodyPr/>
          <a:lstStyle/>
          <a:p>
            <a:fld id="{A101A78C-2342-4F94-9AB8-7A058C6836FB}" type="slidenum">
              <a:rPr lang="en-US" smtClean="0"/>
              <a:pPr/>
              <a:t>‹#›</a:t>
            </a:fld>
            <a:endParaRPr lang="en-US"/>
          </a:p>
        </p:txBody>
      </p:sp>
      <p:sp>
        <p:nvSpPr>
          <p:cNvPr id="6" name="Footer Placeholder 2"/>
          <p:cNvSpPr txBox="1">
            <a:spLocks/>
          </p:cNvSpPr>
          <p:nvPr userDrawn="1"/>
        </p:nvSpPr>
        <p:spPr>
          <a:xfrm>
            <a:off x="3145971" y="6477000"/>
            <a:ext cx="2895600" cy="2889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Adobe Connect Basics</a:t>
            </a:r>
            <a:endParaRPr lang="en-US" dirty="0"/>
          </a:p>
        </p:txBody>
      </p:sp>
    </p:spTree>
    <p:extLst>
      <p:ext uri="{BB962C8B-B14F-4D97-AF65-F5344CB8AC3E}">
        <p14:creationId xmlns="" xmlns:p14="http://schemas.microsoft.com/office/powerpoint/2010/main" val="396834214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A7EC84-085A-41CD-8FD5-8FB03AE0ECDB}" type="datetimeFigureOut">
              <a:rPr lang="en-US" smtClean="0"/>
              <a:pPr/>
              <a:t>2/12/2013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01A78C-2342-4F94-9AB8-7A058C6836FB}" type="slidenum">
              <a:rPr lang="en-US" smtClean="0"/>
              <a:pPr/>
              <a:t>‹#›</a:t>
            </a:fld>
            <a:endParaRPr lang="en-US"/>
          </a:p>
        </p:txBody>
      </p:sp>
    </p:spTree>
    <p:extLst>
      <p:ext uri="{BB962C8B-B14F-4D97-AF65-F5344CB8AC3E}">
        <p14:creationId xmlns="" xmlns:p14="http://schemas.microsoft.com/office/powerpoint/2010/main" val="3842761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A7EC84-085A-41CD-8FD5-8FB03AE0ECDB}" type="datetimeFigureOut">
              <a:rPr lang="en-US" smtClean="0"/>
              <a:pPr/>
              <a:t>2/12/2013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01A78C-2342-4F94-9AB8-7A058C6836FB}" type="slidenum">
              <a:rPr lang="en-US" smtClean="0"/>
              <a:pPr/>
              <a:t>‹#›</a:t>
            </a:fld>
            <a:endParaRPr lang="en-US"/>
          </a:p>
        </p:txBody>
      </p:sp>
    </p:spTree>
    <p:extLst>
      <p:ext uri="{BB962C8B-B14F-4D97-AF65-F5344CB8AC3E}">
        <p14:creationId xmlns="" xmlns:p14="http://schemas.microsoft.com/office/powerpoint/2010/main" val="4192820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A7EC84-085A-41CD-8FD5-8FB03AE0ECDB}" type="datetimeFigureOut">
              <a:rPr lang="en-US" smtClean="0"/>
              <a:pPr/>
              <a:t>2/12/2013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01A78C-2342-4F94-9AB8-7A058C6836FB}" type="slidenum">
              <a:rPr lang="en-US" smtClean="0"/>
              <a:pPr/>
              <a:t>‹#›</a:t>
            </a:fld>
            <a:endParaRPr lang="en-US"/>
          </a:p>
        </p:txBody>
      </p:sp>
    </p:spTree>
    <p:extLst>
      <p:ext uri="{BB962C8B-B14F-4D97-AF65-F5344CB8AC3E}">
        <p14:creationId xmlns="" xmlns:p14="http://schemas.microsoft.com/office/powerpoint/2010/main" val="751151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1596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A7EC84-085A-41CD-8FD5-8FB03AE0ECDB}" type="datetimeFigureOut">
              <a:rPr lang="en-US" smtClean="0"/>
              <a:pPr/>
              <a:t>2/12/2013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01A78C-2342-4F94-9AB8-7A058C6836FB}" type="slidenum">
              <a:rPr lang="en-US" smtClean="0"/>
              <a:pPr/>
              <a:t>‹#›</a:t>
            </a:fld>
            <a:endParaRPr lang="en-US"/>
          </a:p>
        </p:txBody>
      </p:sp>
      <p:grpSp>
        <p:nvGrpSpPr>
          <p:cNvPr id="7" name="Group 6"/>
          <p:cNvGrpSpPr/>
          <p:nvPr userDrawn="1"/>
        </p:nvGrpSpPr>
        <p:grpSpPr>
          <a:xfrm>
            <a:off x="0" y="6477000"/>
            <a:ext cx="9144000" cy="228600"/>
            <a:chOff x="0" y="6324600"/>
            <a:chExt cx="9144000" cy="228600"/>
          </a:xfrm>
        </p:grpSpPr>
        <p:sp>
          <p:nvSpPr>
            <p:cNvPr id="8" name="Rectangle 7"/>
            <p:cNvSpPr/>
            <p:nvPr userDrawn="1"/>
          </p:nvSpPr>
          <p:spPr>
            <a:xfrm>
              <a:off x="0" y="6324600"/>
              <a:ext cx="9144000" cy="228600"/>
            </a:xfrm>
            <a:prstGeom prst="rect">
              <a:avLst/>
            </a:prstGeom>
            <a:gradFill flip="none" rotWithShape="1">
              <a:gsLst>
                <a:gs pos="0">
                  <a:srgbClr val="FFFFB9"/>
                </a:gs>
                <a:gs pos="50000">
                  <a:srgbClr val="FFFF00">
                    <a:tint val="44500"/>
                    <a:satMod val="160000"/>
                  </a:srgbClr>
                </a:gs>
                <a:gs pos="100000">
                  <a:srgbClr val="FFFF00">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9" name="Picture 8" descr="techhelp-support_0.png"/>
            <p:cNvPicPr>
              <a:picLocks noChangeAspect="1"/>
            </p:cNvPicPr>
            <p:nvPr userDrawn="1"/>
          </p:nvPicPr>
          <p:blipFill>
            <a:blip r:embed="rId13" cstate="print"/>
            <a:stretch>
              <a:fillRect/>
            </a:stretch>
          </p:blipFill>
          <p:spPr>
            <a:xfrm>
              <a:off x="0" y="6324600"/>
              <a:ext cx="3975653" cy="228600"/>
            </a:xfrm>
            <a:prstGeom prst="rect">
              <a:avLst/>
            </a:prstGeom>
          </p:spPr>
        </p:pic>
      </p:grpSp>
    </p:spTree>
    <p:extLst>
      <p:ext uri="{BB962C8B-B14F-4D97-AF65-F5344CB8AC3E}">
        <p14:creationId xmlns="" xmlns:p14="http://schemas.microsoft.com/office/powerpoint/2010/main" val="3924508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0" eaLnBrk="1" latinLnBrk="0" hangingPunct="1">
        <a:spcBef>
          <a:spcPct val="0"/>
        </a:spcBef>
        <a:buNone/>
        <a:defRPr sz="3600" b="1" kern="1200">
          <a:solidFill>
            <a:schemeClr val="tx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2"/>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1" kern="1200">
          <a:solidFill>
            <a:schemeClr val="tx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kern="1200">
          <a:solidFill>
            <a:schemeClr val="tx2"/>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b="1"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b="1"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image" Target="../media/image14.png"/><Relationship Id="rId4" Type="http://schemas.openxmlformats.org/officeDocument/2006/relationships/diagramLayout" Target="../diagrams/layout6.xml"/><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5.png"/><Relationship Id="rId7" Type="http://schemas.openxmlformats.org/officeDocument/2006/relationships/diagramColors" Target="../diagrams/colors7.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hyperlink" Target="http://www.ala.org/support"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37.png"/><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Layout" Target="../diagrams/layout3.xml"/><Relationship Id="rId7" Type="http://schemas.openxmlformats.org/officeDocument/2006/relationships/image" Target="../media/image2.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diagramLayout" Target="../diagrams/layout4.xml"/><Relationship Id="rId7" Type="http://schemas.openxmlformats.org/officeDocument/2006/relationships/image" Target="../media/image2.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hyperlink" Target="http://tv.adobe.com/watch/learn-adobe-connect-8/creating-a-meeting/"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pPr algn="ctr"/>
            <a:r>
              <a:rPr lang="en-US" sz="11500" dirty="0" smtClean="0"/>
              <a:t>Welcome</a:t>
            </a:r>
            <a:endParaRPr lang="en-US" sz="11500" dirty="0"/>
          </a:p>
        </p:txBody>
      </p:sp>
      <p:sp>
        <p:nvSpPr>
          <p:cNvPr id="3" name="Subtitle 2"/>
          <p:cNvSpPr>
            <a:spLocks noGrp="1"/>
          </p:cNvSpPr>
          <p:nvPr>
            <p:ph type="subTitle" idx="1"/>
          </p:nvPr>
        </p:nvSpPr>
        <p:spPr/>
        <p:txBody>
          <a:bodyPr/>
          <a:lstStyle/>
          <a:p>
            <a:r>
              <a:rPr lang="en-US" dirty="0" smtClean="0"/>
              <a:t>Adobe Connect Basics</a:t>
            </a:r>
            <a:endParaRPr lang="en-US" dirty="0"/>
          </a:p>
        </p:txBody>
      </p:sp>
      <p:pic>
        <p:nvPicPr>
          <p:cNvPr id="4" name="Picture 3"/>
          <p:cNvPicPr>
            <a:picLocks noChangeAspect="1" noChangeArrowheads="1"/>
          </p:cNvPicPr>
          <p:nvPr/>
        </p:nvPicPr>
        <p:blipFill>
          <a:blip r:embed="rId2" cstate="print"/>
          <a:srcRect l="5556" t="11302" r="72222" b="78204"/>
          <a:stretch>
            <a:fillRect/>
          </a:stretch>
        </p:blipFill>
        <p:spPr bwMode="auto">
          <a:xfrm>
            <a:off x="304800" y="0"/>
            <a:ext cx="2057400" cy="668655"/>
          </a:xfrm>
          <a:prstGeom prst="rect">
            <a:avLst/>
          </a:prstGeom>
          <a:noFill/>
          <a:ln w="9525">
            <a:noFill/>
            <a:miter lim="800000"/>
            <a:headEnd/>
            <a:tailEnd/>
          </a:ln>
        </p:spPr>
      </p:pic>
      <p:pic>
        <p:nvPicPr>
          <p:cNvPr id="5" name="Picture 4" descr="ala_logo.jpg"/>
          <p:cNvPicPr>
            <a:picLocks noChangeAspect="1"/>
          </p:cNvPicPr>
          <p:nvPr/>
        </p:nvPicPr>
        <p:blipFill>
          <a:blip r:embed="rId3" cstate="print"/>
          <a:stretch>
            <a:fillRect/>
          </a:stretch>
        </p:blipFill>
        <p:spPr>
          <a:xfrm>
            <a:off x="30125" y="659779"/>
            <a:ext cx="2840541" cy="788021"/>
          </a:xfrm>
          <a:prstGeom prst="rect">
            <a:avLst/>
          </a:prstGeom>
        </p:spPr>
      </p:pic>
      <p:pic>
        <p:nvPicPr>
          <p:cNvPr id="6" name="Picture 2" descr="Adobe"/>
          <p:cNvPicPr>
            <a:picLocks noChangeAspect="1" noChangeArrowheads="1"/>
          </p:cNvPicPr>
          <p:nvPr/>
        </p:nvPicPr>
        <p:blipFill>
          <a:blip r:embed="rId4" cstate="print"/>
          <a:srcRect/>
          <a:stretch>
            <a:fillRect/>
          </a:stretch>
        </p:blipFill>
        <p:spPr bwMode="auto">
          <a:xfrm>
            <a:off x="8382000" y="0"/>
            <a:ext cx="533400" cy="893134"/>
          </a:xfrm>
          <a:prstGeom prst="rect">
            <a:avLst/>
          </a:prstGeom>
          <a:noFill/>
        </p:spPr>
      </p:pic>
    </p:spTree>
    <p:extLst>
      <p:ext uri="{BB962C8B-B14F-4D97-AF65-F5344CB8AC3E}">
        <p14:creationId xmlns="" xmlns:p14="http://schemas.microsoft.com/office/powerpoint/2010/main" val="2612076423"/>
      </p:ext>
    </p:extLst>
  </p:cSld>
  <p:clrMapOvr>
    <a:masterClrMapping/>
  </p:clrMapOvr>
  <p:transition spd="slow">
    <p:plus/>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2761" y="86761"/>
            <a:ext cx="1047722" cy="1045714"/>
            <a:chOff x="62761" y="86761"/>
            <a:chExt cx="1047722" cy="1045714"/>
          </a:xfrm>
        </p:grpSpPr>
        <p:sp>
          <p:nvSpPr>
            <p:cNvPr id="8" name="Freeform 7"/>
            <p:cNvSpPr/>
            <p:nvPr/>
          </p:nvSpPr>
          <p:spPr>
            <a:xfrm>
              <a:off x="151154" y="142234"/>
              <a:ext cx="896112" cy="896112"/>
            </a:xfrm>
            <a:custGeom>
              <a:avLst/>
              <a:gdLst>
                <a:gd name="connsiteX0" fmla="*/ 448057 w 896112"/>
                <a:gd name="connsiteY0" fmla="*/ 0 h 896112"/>
                <a:gd name="connsiteX1" fmla="*/ 874183 w 896112"/>
                <a:gd name="connsiteY1" fmla="*/ 309600 h 896112"/>
                <a:gd name="connsiteX2" fmla="*/ 448056 w 896112"/>
                <a:gd name="connsiteY2" fmla="*/ 448056 h 896112"/>
                <a:gd name="connsiteX3" fmla="*/ 448057 w 896112"/>
                <a:gd name="connsiteY3" fmla="*/ 0 h 896112"/>
              </a:gdLst>
              <a:ahLst/>
              <a:cxnLst>
                <a:cxn ang="0">
                  <a:pos x="connsiteX0" y="connsiteY0"/>
                </a:cxn>
                <a:cxn ang="0">
                  <a:pos x="connsiteX1" y="connsiteY1"/>
                </a:cxn>
                <a:cxn ang="0">
                  <a:pos x="connsiteX2" y="connsiteY2"/>
                </a:cxn>
                <a:cxn ang="0">
                  <a:pos x="connsiteX3" y="connsiteY3"/>
                </a:cxn>
              </a:cxnLst>
              <a:rect l="l" t="t" r="r" b="b"/>
              <a:pathLst>
                <a:path w="896112" h="896112">
                  <a:moveTo>
                    <a:pt x="448057" y="0"/>
                  </a:moveTo>
                  <a:cubicBezTo>
                    <a:pt x="642167" y="0"/>
                    <a:pt x="814201" y="124991"/>
                    <a:pt x="874183" y="309600"/>
                  </a:cubicBezTo>
                  <a:lnTo>
                    <a:pt x="448056" y="448056"/>
                  </a:lnTo>
                  <a:cubicBezTo>
                    <a:pt x="448056" y="298704"/>
                    <a:pt x="448057" y="149352"/>
                    <a:pt x="448057" y="0"/>
                  </a:cubicBez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475092" tIns="158253" rIns="148224" bIns="561075" numCol="1" spcCol="1270" anchor="ctr" anchorCtr="0">
              <a:noAutofit/>
            </a:bodyPr>
            <a:lstStyle/>
            <a:p>
              <a:pPr lvl="0" algn="ctr" defTabSz="266700">
                <a:lnSpc>
                  <a:spcPct val="90000"/>
                </a:lnSpc>
                <a:spcBef>
                  <a:spcPct val="0"/>
                </a:spcBef>
                <a:spcAft>
                  <a:spcPct val="35000"/>
                </a:spcAft>
              </a:pPr>
              <a:r>
                <a:rPr lang="en-US" sz="600" kern="1200" dirty="0" smtClean="0"/>
                <a:t>Log In/ Get Help</a:t>
              </a:r>
              <a:endParaRPr lang="en-US" sz="600" kern="1200" dirty="0"/>
            </a:p>
          </p:txBody>
        </p:sp>
        <p:sp>
          <p:nvSpPr>
            <p:cNvPr id="9" name="Freeform 8"/>
            <p:cNvSpPr/>
            <p:nvPr/>
          </p:nvSpPr>
          <p:spPr>
            <a:xfrm>
              <a:off x="158835" y="166131"/>
              <a:ext cx="896112" cy="896112"/>
            </a:xfrm>
            <a:custGeom>
              <a:avLst/>
              <a:gdLst>
                <a:gd name="connsiteX0" fmla="*/ 874183 w 896112"/>
                <a:gd name="connsiteY0" fmla="*/ 309600 h 896112"/>
                <a:gd name="connsiteX1" fmla="*/ 711416 w 896112"/>
                <a:gd name="connsiteY1" fmla="*/ 810542 h 896112"/>
                <a:gd name="connsiteX2" fmla="*/ 448056 w 896112"/>
                <a:gd name="connsiteY2" fmla="*/ 448056 h 896112"/>
                <a:gd name="connsiteX3" fmla="*/ 874183 w 896112"/>
                <a:gd name="connsiteY3" fmla="*/ 309600 h 896112"/>
              </a:gdLst>
              <a:ahLst/>
              <a:cxnLst>
                <a:cxn ang="0">
                  <a:pos x="connsiteX0" y="connsiteY0"/>
                </a:cxn>
                <a:cxn ang="0">
                  <a:pos x="connsiteX1" y="connsiteY1"/>
                </a:cxn>
                <a:cxn ang="0">
                  <a:pos x="connsiteX2" y="connsiteY2"/>
                </a:cxn>
                <a:cxn ang="0">
                  <a:pos x="connsiteX3" y="connsiteY3"/>
                </a:cxn>
              </a:cxnLst>
              <a:rect l="l" t="t" r="r" b="b"/>
              <a:pathLst>
                <a:path w="896112" h="896112">
                  <a:moveTo>
                    <a:pt x="874183" y="309600"/>
                  </a:moveTo>
                  <a:cubicBezTo>
                    <a:pt x="934166" y="494209"/>
                    <a:pt x="868454" y="696447"/>
                    <a:pt x="711416" y="810542"/>
                  </a:cubicBezTo>
                  <a:lnTo>
                    <a:pt x="448056" y="448056"/>
                  </a:lnTo>
                  <a:lnTo>
                    <a:pt x="874183" y="309600"/>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584759" tIns="417058" rIns="59893" bIns="280934" numCol="1" spcCol="1270" anchor="ctr" anchorCtr="0">
              <a:noAutofit/>
            </a:bodyPr>
            <a:lstStyle/>
            <a:p>
              <a:pPr lvl="0" algn="ctr" defTabSz="266700">
                <a:lnSpc>
                  <a:spcPct val="90000"/>
                </a:lnSpc>
                <a:spcBef>
                  <a:spcPct val="0"/>
                </a:spcBef>
                <a:spcAft>
                  <a:spcPct val="35000"/>
                </a:spcAft>
              </a:pPr>
              <a:r>
                <a:rPr lang="en-US" sz="600" kern="1200" dirty="0" smtClean="0"/>
                <a:t>Book License</a:t>
              </a:r>
              <a:endParaRPr lang="en-US" sz="600" kern="1200" dirty="0"/>
            </a:p>
          </p:txBody>
        </p:sp>
        <p:sp>
          <p:nvSpPr>
            <p:cNvPr id="10" name="Freeform 9"/>
            <p:cNvSpPr/>
            <p:nvPr/>
          </p:nvSpPr>
          <p:spPr>
            <a:xfrm>
              <a:off x="138566" y="180853"/>
              <a:ext cx="896112" cy="896112"/>
            </a:xfrm>
            <a:custGeom>
              <a:avLst/>
              <a:gdLst>
                <a:gd name="connsiteX0" fmla="*/ 711417 w 896112"/>
                <a:gd name="connsiteY0" fmla="*/ 810541 h 896112"/>
                <a:gd name="connsiteX1" fmla="*/ 184695 w 896112"/>
                <a:gd name="connsiteY1" fmla="*/ 810541 h 896112"/>
                <a:gd name="connsiteX2" fmla="*/ 448056 w 896112"/>
                <a:gd name="connsiteY2" fmla="*/ 448056 h 896112"/>
                <a:gd name="connsiteX3" fmla="*/ 711417 w 896112"/>
                <a:gd name="connsiteY3" fmla="*/ 810541 h 896112"/>
              </a:gdLst>
              <a:ahLst/>
              <a:cxnLst>
                <a:cxn ang="0">
                  <a:pos x="connsiteX0" y="connsiteY0"/>
                </a:cxn>
                <a:cxn ang="0">
                  <a:pos x="connsiteX1" y="connsiteY1"/>
                </a:cxn>
                <a:cxn ang="0">
                  <a:pos x="connsiteX2" y="connsiteY2"/>
                </a:cxn>
                <a:cxn ang="0">
                  <a:pos x="connsiteX3" y="connsiteY3"/>
                </a:cxn>
              </a:cxnLst>
              <a:rect l="l" t="t" r="r" b="b"/>
              <a:pathLst>
                <a:path w="896112" h="896112">
                  <a:moveTo>
                    <a:pt x="711417" y="810541"/>
                  </a:moveTo>
                  <a:cubicBezTo>
                    <a:pt x="554379" y="924636"/>
                    <a:pt x="341733" y="924636"/>
                    <a:pt x="184695" y="810541"/>
                  </a:cubicBezTo>
                  <a:lnTo>
                    <a:pt x="448056" y="448056"/>
                  </a:lnTo>
                  <a:lnTo>
                    <a:pt x="711417" y="810541"/>
                  </a:lnTo>
                  <a:close/>
                </a:path>
              </a:pathLst>
            </a:cu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327660" tIns="637032" rIns="327660" bIns="39624" numCol="1" spcCol="1270" anchor="ctr" anchorCtr="0">
              <a:noAutofit/>
            </a:bodyPr>
            <a:lstStyle/>
            <a:p>
              <a:pPr lvl="0" algn="ctr" defTabSz="266700">
                <a:lnSpc>
                  <a:spcPct val="90000"/>
                </a:lnSpc>
                <a:spcBef>
                  <a:spcPct val="0"/>
                </a:spcBef>
                <a:spcAft>
                  <a:spcPct val="35000"/>
                </a:spcAft>
              </a:pPr>
              <a:r>
                <a:rPr lang="en-US" sz="500" kern="1200" dirty="0" smtClean="0"/>
                <a:t>Make Meeting</a:t>
              </a:r>
              <a:endParaRPr lang="en-US" sz="500" kern="1200" dirty="0"/>
            </a:p>
          </p:txBody>
        </p:sp>
        <p:sp>
          <p:nvSpPr>
            <p:cNvPr id="11" name="Freeform 10"/>
            <p:cNvSpPr/>
            <p:nvPr/>
          </p:nvSpPr>
          <p:spPr>
            <a:xfrm>
              <a:off x="118297" y="166131"/>
              <a:ext cx="896112" cy="896112"/>
            </a:xfrm>
            <a:custGeom>
              <a:avLst/>
              <a:gdLst>
                <a:gd name="connsiteX0" fmla="*/ 184695 w 896112"/>
                <a:gd name="connsiteY0" fmla="*/ 810541 h 896112"/>
                <a:gd name="connsiteX1" fmla="*/ 21930 w 896112"/>
                <a:gd name="connsiteY1" fmla="*/ 309599 h 896112"/>
                <a:gd name="connsiteX2" fmla="*/ 448056 w 896112"/>
                <a:gd name="connsiteY2" fmla="*/ 448056 h 896112"/>
                <a:gd name="connsiteX3" fmla="*/ 184695 w 896112"/>
                <a:gd name="connsiteY3" fmla="*/ 810541 h 896112"/>
              </a:gdLst>
              <a:ahLst/>
              <a:cxnLst>
                <a:cxn ang="0">
                  <a:pos x="connsiteX0" y="connsiteY0"/>
                </a:cxn>
                <a:cxn ang="0">
                  <a:pos x="connsiteX1" y="connsiteY1"/>
                </a:cxn>
                <a:cxn ang="0">
                  <a:pos x="connsiteX2" y="connsiteY2"/>
                </a:cxn>
                <a:cxn ang="0">
                  <a:pos x="connsiteX3" y="connsiteY3"/>
                </a:cxn>
              </a:cxnLst>
              <a:rect l="l" t="t" r="r" b="b"/>
              <a:pathLst>
                <a:path w="896112" h="896112">
                  <a:moveTo>
                    <a:pt x="184695" y="810541"/>
                  </a:moveTo>
                  <a:cubicBezTo>
                    <a:pt x="27657" y="696446"/>
                    <a:pt x="-38054" y="494208"/>
                    <a:pt x="21930" y="309599"/>
                  </a:cubicBezTo>
                  <a:lnTo>
                    <a:pt x="448056" y="448056"/>
                  </a:lnTo>
                  <a:lnTo>
                    <a:pt x="184695" y="810541"/>
                  </a:lnTo>
                  <a:close/>
                </a:path>
              </a:pathLst>
            </a:cu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59893" tIns="417058" rIns="584759" bIns="280934" numCol="1" spcCol="1270" anchor="ctr" anchorCtr="0">
              <a:noAutofit/>
            </a:bodyPr>
            <a:lstStyle/>
            <a:p>
              <a:pPr lvl="0" algn="ctr" defTabSz="266700">
                <a:lnSpc>
                  <a:spcPct val="90000"/>
                </a:lnSpc>
                <a:spcBef>
                  <a:spcPct val="0"/>
                </a:spcBef>
                <a:spcAft>
                  <a:spcPct val="35000"/>
                </a:spcAft>
              </a:pPr>
              <a:r>
                <a:rPr lang="en-US" sz="600" kern="1200" dirty="0" smtClean="0"/>
                <a:t>Invite</a:t>
              </a:r>
              <a:endParaRPr lang="en-US" sz="600" kern="1200" dirty="0"/>
            </a:p>
          </p:txBody>
        </p:sp>
        <p:sp>
          <p:nvSpPr>
            <p:cNvPr id="13" name="Circular Arrow 12"/>
            <p:cNvSpPr/>
            <p:nvPr/>
          </p:nvSpPr>
          <p:spPr>
            <a:xfrm>
              <a:off x="95639" y="86761"/>
              <a:ext cx="1007059" cy="1007059"/>
            </a:xfrm>
            <a:prstGeom prst="circularArrow">
              <a:avLst>
                <a:gd name="adj1" fmla="val 5085"/>
                <a:gd name="adj2" fmla="val 327528"/>
                <a:gd name="adj3" fmla="val 20192361"/>
                <a:gd name="adj4" fmla="val 16200324"/>
                <a:gd name="adj5" fmla="val 5932"/>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hueOff val="0"/>
                <a:satOff val="0"/>
                <a:lumOff val="0"/>
                <a:alphaOff val="0"/>
              </a:schemeClr>
            </a:fontRef>
          </p:style>
        </p:sp>
        <p:sp>
          <p:nvSpPr>
            <p:cNvPr id="14" name="Circular Arrow 13"/>
            <p:cNvSpPr/>
            <p:nvPr/>
          </p:nvSpPr>
          <p:spPr>
            <a:xfrm>
              <a:off x="103424" y="110649"/>
              <a:ext cx="1007059" cy="1007059"/>
            </a:xfrm>
            <a:prstGeom prst="circularArrow">
              <a:avLst>
                <a:gd name="adj1" fmla="val 5085"/>
                <a:gd name="adj2" fmla="val 327528"/>
                <a:gd name="adj3" fmla="val 2912753"/>
                <a:gd name="adj4" fmla="val 20519953"/>
                <a:gd name="adj5" fmla="val 5932"/>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hueOff val="0"/>
                <a:satOff val="0"/>
                <a:lumOff val="0"/>
                <a:alphaOff val="0"/>
              </a:schemeClr>
            </a:fontRef>
          </p:style>
        </p:sp>
        <p:sp>
          <p:nvSpPr>
            <p:cNvPr id="15" name="Circular Arrow 14"/>
            <p:cNvSpPr/>
            <p:nvPr/>
          </p:nvSpPr>
          <p:spPr>
            <a:xfrm>
              <a:off x="83093" y="125416"/>
              <a:ext cx="1007059" cy="1007059"/>
            </a:xfrm>
            <a:prstGeom prst="circularArrow">
              <a:avLst>
                <a:gd name="adj1" fmla="val 5085"/>
                <a:gd name="adj2" fmla="val 327528"/>
                <a:gd name="adj3" fmla="val 7232777"/>
                <a:gd name="adj4" fmla="val 3239695"/>
                <a:gd name="adj5" fmla="val 5932"/>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hueOff val="0"/>
                <a:satOff val="0"/>
                <a:lumOff val="0"/>
                <a:alphaOff val="0"/>
              </a:schemeClr>
            </a:fontRef>
          </p:style>
        </p:sp>
        <p:sp>
          <p:nvSpPr>
            <p:cNvPr id="16" name="Circular Arrow 15"/>
            <p:cNvSpPr/>
            <p:nvPr/>
          </p:nvSpPr>
          <p:spPr>
            <a:xfrm>
              <a:off x="62761" y="110649"/>
              <a:ext cx="1007059" cy="1007059"/>
            </a:xfrm>
            <a:prstGeom prst="circularArrow">
              <a:avLst>
                <a:gd name="adj1" fmla="val 5085"/>
                <a:gd name="adj2" fmla="val 327528"/>
                <a:gd name="adj3" fmla="val 11552519"/>
                <a:gd name="adj4" fmla="val 7559718"/>
                <a:gd name="adj5" fmla="val 5932"/>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hueOff val="0"/>
                <a:satOff val="0"/>
                <a:lumOff val="0"/>
                <a:alphaOff val="0"/>
              </a:schemeClr>
            </a:fontRef>
          </p:style>
        </p:sp>
        <p:sp>
          <p:nvSpPr>
            <p:cNvPr id="17" name="Circular Arrow 16"/>
            <p:cNvSpPr/>
            <p:nvPr/>
          </p:nvSpPr>
          <p:spPr>
            <a:xfrm>
              <a:off x="70547" y="86761"/>
              <a:ext cx="1007059" cy="1007059"/>
            </a:xfrm>
            <a:prstGeom prst="circularArrow">
              <a:avLst>
                <a:gd name="adj1" fmla="val 5085"/>
                <a:gd name="adj2" fmla="val 327528"/>
                <a:gd name="adj3" fmla="val 15872148"/>
                <a:gd name="adj4" fmla="val 11880111"/>
                <a:gd name="adj5" fmla="val 5932"/>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hueOff val="0"/>
                <a:satOff val="0"/>
                <a:lumOff val="0"/>
                <a:alphaOff val="0"/>
              </a:schemeClr>
            </a:fontRef>
          </p:style>
        </p:sp>
      </p:grpSp>
      <p:sp>
        <p:nvSpPr>
          <p:cNvPr id="6" name="Title 5"/>
          <p:cNvSpPr>
            <a:spLocks noGrp="1"/>
          </p:cNvSpPr>
          <p:nvPr>
            <p:ph type="title"/>
          </p:nvPr>
        </p:nvSpPr>
        <p:spPr/>
        <p:txBody>
          <a:bodyPr>
            <a:normAutofit/>
          </a:bodyPr>
          <a:lstStyle/>
          <a:p>
            <a:r>
              <a:rPr lang="en-US" dirty="0" smtClean="0"/>
              <a:t>Adobe Connect : Invites</a:t>
            </a:r>
            <a:endParaRPr lang="en-US" dirty="0"/>
          </a:p>
        </p:txBody>
      </p:sp>
      <p:sp>
        <p:nvSpPr>
          <p:cNvPr id="3" name="Slide Number Placeholder 2"/>
          <p:cNvSpPr>
            <a:spLocks noGrp="1"/>
          </p:cNvSpPr>
          <p:nvPr>
            <p:ph type="sldNum" sz="quarter" idx="12"/>
          </p:nvPr>
        </p:nvSpPr>
        <p:spPr/>
        <p:txBody>
          <a:bodyPr/>
          <a:lstStyle/>
          <a:p>
            <a:fld id="{256CF0FE-2178-4BE8-B963-846482A3246C}" type="slidenum">
              <a:rPr lang="en-US" smtClean="0"/>
              <a:pPr/>
              <a:t>10</a:t>
            </a:fld>
            <a:endParaRPr lang="en-US"/>
          </a:p>
        </p:txBody>
      </p:sp>
      <p:pic>
        <p:nvPicPr>
          <p:cNvPr id="4098" name="Picture 2"/>
          <p:cNvPicPr>
            <a:picLocks noChangeAspect="1" noChangeArrowheads="1"/>
          </p:cNvPicPr>
          <p:nvPr/>
        </p:nvPicPr>
        <p:blipFill>
          <a:blip r:embed="rId3" cstate="print"/>
          <a:srcRect l="665" t="11302" r="36667" b="20081"/>
          <a:stretch>
            <a:fillRect/>
          </a:stretch>
        </p:blipFill>
        <p:spPr bwMode="auto">
          <a:xfrm>
            <a:off x="1295400" y="838199"/>
            <a:ext cx="7484633" cy="5639875"/>
          </a:xfrm>
          <a:prstGeom prst="rect">
            <a:avLst/>
          </a:prstGeom>
          <a:noFill/>
          <a:ln w="9525">
            <a:noFill/>
            <a:miter lim="800000"/>
            <a:headEnd/>
            <a:tailEnd/>
          </a:ln>
        </p:spPr>
      </p:pic>
      <p:sp>
        <p:nvSpPr>
          <p:cNvPr id="18" name="Cloud Callout 17"/>
          <p:cNvSpPr/>
          <p:nvPr/>
        </p:nvSpPr>
        <p:spPr>
          <a:xfrm>
            <a:off x="5638800" y="838200"/>
            <a:ext cx="3505200" cy="1981200"/>
          </a:xfrm>
          <a:prstGeom prst="cloudCallout">
            <a:avLst>
              <a:gd name="adj1" fmla="val -83612"/>
              <a:gd name="adj2" fmla="val 6250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You can invite people that are not in the available Users and Groups by emailing them the link on the NEXT screen.</a:t>
            </a:r>
          </a:p>
          <a:p>
            <a:pPr algn="ctr"/>
            <a:r>
              <a:rPr lang="en-US" sz="1200" dirty="0" smtClean="0"/>
              <a:t>It is ok not to select anyone from the internal list.</a:t>
            </a:r>
            <a:endParaRPr lang="en-US" sz="1200" dirty="0"/>
          </a:p>
        </p:txBody>
      </p:sp>
      <p:sp>
        <p:nvSpPr>
          <p:cNvPr id="19" name="Rectangle 18"/>
          <p:cNvSpPr/>
          <p:nvPr/>
        </p:nvSpPr>
        <p:spPr>
          <a:xfrm>
            <a:off x="188457" y="1078468"/>
            <a:ext cx="802143" cy="369332"/>
          </a:xfrm>
          <a:prstGeom prst="rect">
            <a:avLst/>
          </a:prstGeom>
        </p:spPr>
        <p:txBody>
          <a:bodyPr wrap="none">
            <a:spAutoFit/>
          </a:bodyPr>
          <a:lstStyle/>
          <a:p>
            <a:r>
              <a:rPr lang="en-US" b="1" dirty="0" smtClean="0">
                <a:solidFill>
                  <a:schemeClr val="tx2"/>
                </a:solidFill>
              </a:rPr>
              <a:t>Part 1 </a:t>
            </a:r>
            <a:endParaRPr lang="en-US" b="1" dirty="0">
              <a:solidFill>
                <a:schemeClr val="tx2"/>
              </a:solidFill>
            </a:endParaRPr>
          </a:p>
        </p:txBody>
      </p:sp>
    </p:spTree>
    <p:extLst>
      <p:ext uri="{BB962C8B-B14F-4D97-AF65-F5344CB8AC3E}">
        <p14:creationId xmlns="" xmlns:p14="http://schemas.microsoft.com/office/powerpoint/2010/main" val="157794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60288" y="76200"/>
          <a:ext cx="1066800" cy="106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normAutofit/>
          </a:bodyPr>
          <a:lstStyle/>
          <a:p>
            <a:r>
              <a:rPr lang="en-US" dirty="0" smtClean="0"/>
              <a:t>Adobe Connect : Preflight Check/Run Session</a:t>
            </a:r>
            <a:endParaRPr lang="en-US" dirty="0"/>
          </a:p>
        </p:txBody>
      </p:sp>
      <p:sp>
        <p:nvSpPr>
          <p:cNvPr id="3" name="Slide Number Placeholder 2"/>
          <p:cNvSpPr>
            <a:spLocks noGrp="1"/>
          </p:cNvSpPr>
          <p:nvPr>
            <p:ph type="sldNum" sz="quarter" idx="12"/>
          </p:nvPr>
        </p:nvSpPr>
        <p:spPr/>
        <p:txBody>
          <a:bodyPr/>
          <a:lstStyle/>
          <a:p>
            <a:fld id="{256CF0FE-2178-4BE8-B963-846482A3246C}" type="slidenum">
              <a:rPr lang="en-US" smtClean="0"/>
              <a:pPr/>
              <a:t>11</a:t>
            </a:fld>
            <a:endParaRPr lang="en-US"/>
          </a:p>
        </p:txBody>
      </p:sp>
      <p:pic>
        <p:nvPicPr>
          <p:cNvPr id="5122" name="Picture 2"/>
          <p:cNvPicPr>
            <a:picLocks noChangeAspect="1" noChangeArrowheads="1"/>
          </p:cNvPicPr>
          <p:nvPr/>
        </p:nvPicPr>
        <p:blipFill>
          <a:blip r:embed="rId8" cstate="print"/>
          <a:srcRect/>
          <a:stretch>
            <a:fillRect/>
          </a:stretch>
        </p:blipFill>
        <p:spPr bwMode="auto">
          <a:xfrm>
            <a:off x="762000" y="1446170"/>
            <a:ext cx="8305800" cy="5030829"/>
          </a:xfrm>
          <a:prstGeom prst="rect">
            <a:avLst/>
          </a:prstGeom>
          <a:noFill/>
          <a:ln w="9525">
            <a:noFill/>
            <a:miter lim="800000"/>
            <a:headEnd/>
            <a:tailEnd/>
          </a:ln>
        </p:spPr>
      </p:pic>
      <p:sp>
        <p:nvSpPr>
          <p:cNvPr id="9" name="Rounded Rectangular Callout 8"/>
          <p:cNvSpPr/>
          <p:nvPr/>
        </p:nvSpPr>
        <p:spPr>
          <a:xfrm>
            <a:off x="3962400" y="4191000"/>
            <a:ext cx="2590800" cy="1905000"/>
          </a:xfrm>
          <a:prstGeom prst="wedgeRoundRectCallout">
            <a:avLst>
              <a:gd name="adj1" fmla="val 121728"/>
              <a:gd name="adj2" fmla="val -49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You may need to clear the chat from the last meeting using the menu in the top right of the chat pod.</a:t>
            </a:r>
            <a:endParaRPr lang="en-US" dirty="0"/>
          </a:p>
        </p:txBody>
      </p:sp>
      <p:sp>
        <p:nvSpPr>
          <p:cNvPr id="10" name="Rounded Rectangular Callout 9"/>
          <p:cNvSpPr/>
          <p:nvPr/>
        </p:nvSpPr>
        <p:spPr>
          <a:xfrm>
            <a:off x="4343400" y="1295400"/>
            <a:ext cx="3048000" cy="1524000"/>
          </a:xfrm>
          <a:prstGeom prst="wedgeRoundRectCallout">
            <a:avLst>
              <a:gd name="adj1" fmla="val 93285"/>
              <a:gd name="adj2" fmla="val 308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You can change this meeting layout  by choosing or any other  one on the left (Under Meeting Layouts) and delete ones you don’t want.</a:t>
            </a:r>
            <a:endParaRPr lang="en-US" sz="1600" dirty="0"/>
          </a:p>
        </p:txBody>
      </p:sp>
      <p:sp>
        <p:nvSpPr>
          <p:cNvPr id="12" name="Rounded Rectangular Callout 11"/>
          <p:cNvSpPr/>
          <p:nvPr/>
        </p:nvSpPr>
        <p:spPr>
          <a:xfrm>
            <a:off x="1981200" y="1981200"/>
            <a:ext cx="1905000" cy="1828800"/>
          </a:xfrm>
          <a:prstGeom prst="wedgeRoundRectCallout">
            <a:avLst>
              <a:gd name="adj1" fmla="val -34830"/>
              <a:gd name="adj2" fmla="val -619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Before your meeting, run the Audio wizard and check </a:t>
            </a:r>
            <a:r>
              <a:rPr lang="en-US" sz="1600" dirty="0" err="1" smtClean="0"/>
              <a:t>mic</a:t>
            </a:r>
            <a:r>
              <a:rPr lang="en-US" sz="1600" dirty="0" smtClean="0"/>
              <a:t> settings for your participants</a:t>
            </a:r>
            <a:endParaRPr lang="en-US" sz="1600" dirty="0"/>
          </a:p>
        </p:txBody>
      </p:sp>
      <p:sp>
        <p:nvSpPr>
          <p:cNvPr id="11" name="Rectangle 10"/>
          <p:cNvSpPr/>
          <p:nvPr/>
        </p:nvSpPr>
        <p:spPr>
          <a:xfrm>
            <a:off x="188457" y="1078468"/>
            <a:ext cx="802143" cy="369332"/>
          </a:xfrm>
          <a:prstGeom prst="rect">
            <a:avLst/>
          </a:prstGeom>
        </p:spPr>
        <p:txBody>
          <a:bodyPr wrap="none">
            <a:spAutoFit/>
          </a:bodyPr>
          <a:lstStyle/>
          <a:p>
            <a:r>
              <a:rPr lang="en-US" b="1" dirty="0" smtClean="0">
                <a:solidFill>
                  <a:schemeClr val="tx2"/>
                </a:solidFill>
              </a:rPr>
              <a:t>Part 1 </a:t>
            </a:r>
            <a:endParaRPr lang="en-US" b="1" dirty="0">
              <a:solidFill>
                <a:schemeClr val="tx2"/>
              </a:solidFill>
            </a:endParaRPr>
          </a:p>
        </p:txBody>
      </p:sp>
    </p:spTree>
    <p:extLst>
      <p:ext uri="{BB962C8B-B14F-4D97-AF65-F5344CB8AC3E}">
        <p14:creationId xmlns="" xmlns:p14="http://schemas.microsoft.com/office/powerpoint/2010/main" val="37135310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60288" y="76200"/>
          <a:ext cx="1066800" cy="106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normAutofit/>
          </a:bodyPr>
          <a:lstStyle/>
          <a:p>
            <a:r>
              <a:rPr lang="en-US" dirty="0" smtClean="0"/>
              <a:t>Adobe Connect : Run Session (Screen Sharing)</a:t>
            </a:r>
            <a:endParaRPr lang="en-US" dirty="0"/>
          </a:p>
        </p:txBody>
      </p:sp>
      <p:sp>
        <p:nvSpPr>
          <p:cNvPr id="3" name="Slide Number Placeholder 2"/>
          <p:cNvSpPr>
            <a:spLocks noGrp="1"/>
          </p:cNvSpPr>
          <p:nvPr>
            <p:ph type="sldNum" sz="quarter" idx="12"/>
          </p:nvPr>
        </p:nvSpPr>
        <p:spPr/>
        <p:txBody>
          <a:bodyPr/>
          <a:lstStyle/>
          <a:p>
            <a:fld id="{256CF0FE-2178-4BE8-B963-846482A3246C}" type="slidenum">
              <a:rPr lang="en-US" smtClean="0"/>
              <a:pPr/>
              <a:t>12</a:t>
            </a:fld>
            <a:endParaRPr lang="en-US"/>
          </a:p>
        </p:txBody>
      </p:sp>
      <p:pic>
        <p:nvPicPr>
          <p:cNvPr id="7170" name="Picture 2"/>
          <p:cNvPicPr>
            <a:picLocks noChangeAspect="1" noChangeArrowheads="1"/>
          </p:cNvPicPr>
          <p:nvPr/>
        </p:nvPicPr>
        <p:blipFill>
          <a:blip r:embed="rId8" cstate="print"/>
          <a:srcRect b="71457"/>
          <a:stretch>
            <a:fillRect/>
          </a:stretch>
        </p:blipFill>
        <p:spPr bwMode="auto">
          <a:xfrm>
            <a:off x="762000" y="3429000"/>
            <a:ext cx="8010525" cy="2743200"/>
          </a:xfrm>
          <a:prstGeom prst="rect">
            <a:avLst/>
          </a:prstGeom>
          <a:noFill/>
          <a:ln w="9525">
            <a:noFill/>
            <a:miter lim="800000"/>
            <a:headEnd/>
            <a:tailEnd/>
          </a:ln>
        </p:spPr>
      </p:pic>
      <p:pic>
        <p:nvPicPr>
          <p:cNvPr id="6146" name="Picture 2"/>
          <p:cNvPicPr>
            <a:picLocks noChangeAspect="1" noChangeArrowheads="1"/>
          </p:cNvPicPr>
          <p:nvPr/>
        </p:nvPicPr>
        <p:blipFill>
          <a:blip r:embed="rId9" cstate="print"/>
          <a:srcRect/>
          <a:stretch>
            <a:fillRect/>
          </a:stretch>
        </p:blipFill>
        <p:spPr bwMode="auto">
          <a:xfrm>
            <a:off x="3733800" y="1828800"/>
            <a:ext cx="1987211" cy="3048000"/>
          </a:xfrm>
          <a:prstGeom prst="rect">
            <a:avLst/>
          </a:prstGeom>
          <a:noFill/>
          <a:ln w="9525">
            <a:noFill/>
            <a:miter lim="800000"/>
            <a:headEnd/>
            <a:tailEnd/>
          </a:ln>
        </p:spPr>
      </p:pic>
      <p:pic>
        <p:nvPicPr>
          <p:cNvPr id="7171" name="Picture 3"/>
          <p:cNvPicPr>
            <a:picLocks noChangeAspect="1" noChangeArrowheads="1"/>
          </p:cNvPicPr>
          <p:nvPr/>
        </p:nvPicPr>
        <p:blipFill>
          <a:blip r:embed="rId10" cstate="print"/>
          <a:srcRect l="27197" t="42157" r="56651" b="31961"/>
          <a:stretch>
            <a:fillRect/>
          </a:stretch>
        </p:blipFill>
        <p:spPr bwMode="auto">
          <a:xfrm>
            <a:off x="838200" y="1066800"/>
            <a:ext cx="1828800" cy="1775012"/>
          </a:xfrm>
          <a:prstGeom prst="rect">
            <a:avLst/>
          </a:prstGeom>
          <a:noFill/>
          <a:ln w="9525">
            <a:noFill/>
            <a:miter lim="800000"/>
            <a:headEnd/>
            <a:tailEnd/>
          </a:ln>
        </p:spPr>
      </p:pic>
      <p:sp>
        <p:nvSpPr>
          <p:cNvPr id="13" name="Rectangle 12"/>
          <p:cNvSpPr/>
          <p:nvPr/>
        </p:nvSpPr>
        <p:spPr>
          <a:xfrm>
            <a:off x="324036" y="1295400"/>
            <a:ext cx="514164" cy="2215991"/>
          </a:xfrm>
          <a:prstGeom prst="rect">
            <a:avLst/>
          </a:prstGeom>
          <a:noFill/>
          <a:effectLst>
            <a:glow rad="139700">
              <a:schemeClr val="accent1">
                <a:satMod val="175000"/>
                <a:alpha val="40000"/>
              </a:schemeClr>
            </a:glow>
          </a:effectLst>
          <a:scene3d>
            <a:camera prst="isometricLeftDown"/>
            <a:lightRig rig="threePt" dir="t"/>
          </a:scene3d>
          <a:sp3d>
            <a:bevelT prst="angle"/>
          </a:sp3d>
        </p:spPr>
        <p:txBody>
          <a:bodyPr wrap="squar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138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gency FB" pitchFamily="34" charset="0"/>
              </a:rPr>
              <a:t>1</a:t>
            </a:r>
            <a:endParaRPr lang="en-US" sz="138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gency FB" pitchFamily="34" charset="0"/>
            </a:endParaRPr>
          </a:p>
        </p:txBody>
      </p:sp>
      <p:sp>
        <p:nvSpPr>
          <p:cNvPr id="14" name="Rectangle 13"/>
          <p:cNvSpPr/>
          <p:nvPr/>
        </p:nvSpPr>
        <p:spPr>
          <a:xfrm>
            <a:off x="3200400" y="1219200"/>
            <a:ext cx="514164" cy="2215991"/>
          </a:xfrm>
          <a:prstGeom prst="rect">
            <a:avLst/>
          </a:prstGeom>
          <a:noFill/>
          <a:effectLst>
            <a:glow rad="139700">
              <a:schemeClr val="accent1">
                <a:satMod val="175000"/>
                <a:alpha val="40000"/>
              </a:schemeClr>
            </a:glow>
          </a:effectLst>
          <a:scene3d>
            <a:camera prst="isometricLeftDown"/>
            <a:lightRig rig="threePt" dir="t"/>
          </a:scene3d>
          <a:sp3d>
            <a:bevelT prst="angle"/>
          </a:sp3d>
        </p:spPr>
        <p:txBody>
          <a:bodyPr wrap="squar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138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gency FB" pitchFamily="34" charset="0"/>
              </a:rPr>
              <a:t>2</a:t>
            </a:r>
            <a:endParaRPr lang="en-US" sz="138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gency FB" pitchFamily="34" charset="0"/>
            </a:endParaRPr>
          </a:p>
        </p:txBody>
      </p:sp>
      <p:sp>
        <p:nvSpPr>
          <p:cNvPr id="15" name="Rectangle 14"/>
          <p:cNvSpPr/>
          <p:nvPr/>
        </p:nvSpPr>
        <p:spPr>
          <a:xfrm>
            <a:off x="6324600" y="1524000"/>
            <a:ext cx="514164" cy="2215991"/>
          </a:xfrm>
          <a:prstGeom prst="rect">
            <a:avLst/>
          </a:prstGeom>
          <a:noFill/>
          <a:effectLst>
            <a:glow rad="139700">
              <a:schemeClr val="accent1">
                <a:satMod val="175000"/>
                <a:alpha val="40000"/>
              </a:schemeClr>
            </a:glow>
          </a:effectLst>
          <a:scene3d>
            <a:camera prst="isometricLeftDown"/>
            <a:lightRig rig="threePt" dir="t"/>
          </a:scene3d>
          <a:sp3d>
            <a:bevelT prst="angle"/>
          </a:sp3d>
        </p:spPr>
        <p:txBody>
          <a:bodyPr wrap="squar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138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gency FB" pitchFamily="34" charset="0"/>
              </a:rPr>
              <a:t>3</a:t>
            </a:r>
            <a:endParaRPr lang="en-US" sz="138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gency FB" pitchFamily="34" charset="0"/>
            </a:endParaRPr>
          </a:p>
        </p:txBody>
      </p:sp>
      <p:sp>
        <p:nvSpPr>
          <p:cNvPr id="17" name="Rounded Rectangular Callout 16"/>
          <p:cNvSpPr/>
          <p:nvPr/>
        </p:nvSpPr>
        <p:spPr>
          <a:xfrm>
            <a:off x="4572000" y="5257800"/>
            <a:ext cx="3962400" cy="1295400"/>
          </a:xfrm>
          <a:prstGeom prst="wedgeRoundRectCallout">
            <a:avLst>
              <a:gd name="adj1" fmla="val 24465"/>
              <a:gd name="adj2" fmla="val -1725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You can open and edit documents while you are sharing.  Make sure the document is open and not minimized so you can select it  from the list.</a:t>
            </a:r>
            <a:endParaRPr lang="en-US" dirty="0"/>
          </a:p>
        </p:txBody>
      </p:sp>
      <p:sp>
        <p:nvSpPr>
          <p:cNvPr id="16" name="Rectangle 15"/>
          <p:cNvSpPr/>
          <p:nvPr/>
        </p:nvSpPr>
        <p:spPr>
          <a:xfrm>
            <a:off x="188457" y="1078468"/>
            <a:ext cx="802143" cy="369332"/>
          </a:xfrm>
          <a:prstGeom prst="rect">
            <a:avLst/>
          </a:prstGeom>
        </p:spPr>
        <p:txBody>
          <a:bodyPr wrap="none">
            <a:spAutoFit/>
          </a:bodyPr>
          <a:lstStyle/>
          <a:p>
            <a:r>
              <a:rPr lang="en-US" b="1" dirty="0" smtClean="0">
                <a:solidFill>
                  <a:schemeClr val="tx2"/>
                </a:solidFill>
              </a:rPr>
              <a:t>Part 1 </a:t>
            </a:r>
            <a:endParaRPr lang="en-US" b="1" dirty="0">
              <a:solidFill>
                <a:schemeClr val="tx2"/>
              </a:solidFill>
            </a:endParaRPr>
          </a:p>
        </p:txBody>
      </p:sp>
    </p:spTree>
    <p:extLst>
      <p:ext uri="{BB962C8B-B14F-4D97-AF65-F5344CB8AC3E}">
        <p14:creationId xmlns="" xmlns:p14="http://schemas.microsoft.com/office/powerpoint/2010/main" val="13914442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srcRect r="29216" b="1961"/>
          <a:stretch>
            <a:fillRect/>
          </a:stretch>
        </p:blipFill>
        <p:spPr bwMode="auto">
          <a:xfrm>
            <a:off x="2819400" y="1143000"/>
            <a:ext cx="5903976" cy="4953000"/>
          </a:xfrm>
          <a:prstGeom prst="rect">
            <a:avLst/>
          </a:prstGeom>
          <a:noFill/>
          <a:ln w="9525">
            <a:noFill/>
            <a:miter lim="800000"/>
            <a:headEnd/>
            <a:tailEnd/>
          </a:ln>
        </p:spPr>
      </p:pic>
      <p:graphicFrame>
        <p:nvGraphicFramePr>
          <p:cNvPr id="4" name="Diagram 3"/>
          <p:cNvGraphicFramePr/>
          <p:nvPr/>
        </p:nvGraphicFramePr>
        <p:xfrm>
          <a:off x="60288" y="76200"/>
          <a:ext cx="1066800" cy="1066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itle 5"/>
          <p:cNvSpPr>
            <a:spLocks noGrp="1"/>
          </p:cNvSpPr>
          <p:nvPr>
            <p:ph type="title"/>
          </p:nvPr>
        </p:nvSpPr>
        <p:spPr/>
        <p:txBody>
          <a:bodyPr>
            <a:normAutofit/>
          </a:bodyPr>
          <a:lstStyle/>
          <a:p>
            <a:r>
              <a:rPr lang="en-US" dirty="0" smtClean="0"/>
              <a:t>Adobe Connect : Run Session (Whiteboard Sharing)</a:t>
            </a:r>
            <a:endParaRPr lang="en-US" dirty="0"/>
          </a:p>
        </p:txBody>
      </p:sp>
      <p:sp>
        <p:nvSpPr>
          <p:cNvPr id="3" name="Slide Number Placeholder 2"/>
          <p:cNvSpPr>
            <a:spLocks noGrp="1"/>
          </p:cNvSpPr>
          <p:nvPr>
            <p:ph type="sldNum" sz="quarter" idx="12"/>
          </p:nvPr>
        </p:nvSpPr>
        <p:spPr/>
        <p:txBody>
          <a:bodyPr/>
          <a:lstStyle/>
          <a:p>
            <a:fld id="{256CF0FE-2178-4BE8-B963-846482A3246C}" type="slidenum">
              <a:rPr lang="en-US" smtClean="0"/>
              <a:pPr/>
              <a:t>13</a:t>
            </a:fld>
            <a:endParaRPr lang="en-US"/>
          </a:p>
        </p:txBody>
      </p:sp>
      <p:pic>
        <p:nvPicPr>
          <p:cNvPr id="7171" name="Picture 3"/>
          <p:cNvPicPr>
            <a:picLocks noChangeAspect="1" noChangeArrowheads="1"/>
          </p:cNvPicPr>
          <p:nvPr/>
        </p:nvPicPr>
        <p:blipFill>
          <a:blip r:embed="rId9" cstate="print"/>
          <a:srcRect l="27197" t="42157" r="56651" b="31961"/>
          <a:stretch>
            <a:fillRect/>
          </a:stretch>
        </p:blipFill>
        <p:spPr bwMode="auto">
          <a:xfrm>
            <a:off x="838200" y="1066800"/>
            <a:ext cx="1828800" cy="1775012"/>
          </a:xfrm>
          <a:prstGeom prst="rect">
            <a:avLst/>
          </a:prstGeom>
          <a:noFill/>
          <a:ln w="9525">
            <a:noFill/>
            <a:miter lim="800000"/>
            <a:headEnd/>
            <a:tailEnd/>
          </a:ln>
        </p:spPr>
      </p:pic>
      <p:sp>
        <p:nvSpPr>
          <p:cNvPr id="13" name="Rectangle 12"/>
          <p:cNvSpPr/>
          <p:nvPr/>
        </p:nvSpPr>
        <p:spPr>
          <a:xfrm>
            <a:off x="324036" y="1295400"/>
            <a:ext cx="514164" cy="2215991"/>
          </a:xfrm>
          <a:prstGeom prst="rect">
            <a:avLst/>
          </a:prstGeom>
          <a:noFill/>
          <a:effectLst>
            <a:glow rad="139700">
              <a:schemeClr val="accent1">
                <a:satMod val="175000"/>
                <a:alpha val="40000"/>
              </a:schemeClr>
            </a:glow>
          </a:effectLst>
          <a:scene3d>
            <a:camera prst="isometricLeftDown"/>
            <a:lightRig rig="threePt" dir="t"/>
          </a:scene3d>
          <a:sp3d>
            <a:bevelT prst="angle"/>
          </a:sp3d>
        </p:spPr>
        <p:txBody>
          <a:bodyPr wrap="squar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138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gency FB" pitchFamily="34" charset="0"/>
              </a:rPr>
              <a:t>1</a:t>
            </a:r>
            <a:endParaRPr lang="en-US" sz="138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gency FB" pitchFamily="34" charset="0"/>
            </a:endParaRPr>
          </a:p>
        </p:txBody>
      </p:sp>
      <p:sp>
        <p:nvSpPr>
          <p:cNvPr id="17" name="Rounded Rectangular Callout 16"/>
          <p:cNvSpPr/>
          <p:nvPr/>
        </p:nvSpPr>
        <p:spPr>
          <a:xfrm>
            <a:off x="3352800" y="4267200"/>
            <a:ext cx="5181600" cy="1524000"/>
          </a:xfrm>
          <a:prstGeom prst="wedgeRoundRectCallout">
            <a:avLst>
              <a:gd name="adj1" fmla="val 2666"/>
              <a:gd name="adj2" fmla="val -1206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Sharing whiteboard, lets you capture notes that your attendees can see as you are typing, drawing or writing them out. It is great for collaboration especially if you have more than one presenter</a:t>
            </a:r>
            <a:endParaRPr lang="en-US" dirty="0"/>
          </a:p>
        </p:txBody>
      </p:sp>
      <p:sp>
        <p:nvSpPr>
          <p:cNvPr id="16" name="Rectangle 15"/>
          <p:cNvSpPr/>
          <p:nvPr/>
        </p:nvSpPr>
        <p:spPr>
          <a:xfrm>
            <a:off x="2209800" y="3048000"/>
            <a:ext cx="514164" cy="2215991"/>
          </a:xfrm>
          <a:prstGeom prst="rect">
            <a:avLst/>
          </a:prstGeom>
          <a:noFill/>
          <a:effectLst>
            <a:glow rad="139700">
              <a:schemeClr val="accent1">
                <a:satMod val="175000"/>
                <a:alpha val="40000"/>
              </a:schemeClr>
            </a:glow>
          </a:effectLst>
          <a:scene3d>
            <a:camera prst="isometricLeftDown"/>
            <a:lightRig rig="threePt" dir="t"/>
          </a:scene3d>
          <a:sp3d>
            <a:bevelT prst="angle"/>
          </a:sp3d>
        </p:spPr>
        <p:txBody>
          <a:bodyPr wrap="squar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138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gency FB" pitchFamily="34" charset="0"/>
              </a:rPr>
              <a:t>2</a:t>
            </a:r>
            <a:endParaRPr lang="en-US" sz="138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gency FB" pitchFamily="34" charset="0"/>
            </a:endParaRPr>
          </a:p>
        </p:txBody>
      </p:sp>
      <p:sp>
        <p:nvSpPr>
          <p:cNvPr id="11" name="Rectangle 10"/>
          <p:cNvSpPr/>
          <p:nvPr/>
        </p:nvSpPr>
        <p:spPr>
          <a:xfrm>
            <a:off x="188457" y="1078468"/>
            <a:ext cx="802143" cy="369332"/>
          </a:xfrm>
          <a:prstGeom prst="rect">
            <a:avLst/>
          </a:prstGeom>
        </p:spPr>
        <p:txBody>
          <a:bodyPr wrap="none">
            <a:spAutoFit/>
          </a:bodyPr>
          <a:lstStyle/>
          <a:p>
            <a:r>
              <a:rPr lang="en-US" b="1" dirty="0" smtClean="0">
                <a:solidFill>
                  <a:schemeClr val="tx2"/>
                </a:solidFill>
              </a:rPr>
              <a:t>Part 1 </a:t>
            </a:r>
            <a:endParaRPr lang="en-US" b="1" dirty="0">
              <a:solidFill>
                <a:schemeClr val="tx2"/>
              </a:solidFill>
            </a:endParaRPr>
          </a:p>
        </p:txBody>
      </p:sp>
    </p:spTree>
    <p:extLst>
      <p:ext uri="{BB962C8B-B14F-4D97-AF65-F5344CB8AC3E}">
        <p14:creationId xmlns="" xmlns:p14="http://schemas.microsoft.com/office/powerpoint/2010/main" val="21668910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60288" y="76200"/>
          <a:ext cx="1066800" cy="106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normAutofit/>
          </a:bodyPr>
          <a:lstStyle/>
          <a:p>
            <a:r>
              <a:rPr lang="en-US" dirty="0" smtClean="0"/>
              <a:t>Adobe Connect : Run Session (Polls)</a:t>
            </a:r>
            <a:endParaRPr lang="en-US" dirty="0"/>
          </a:p>
        </p:txBody>
      </p:sp>
      <p:sp>
        <p:nvSpPr>
          <p:cNvPr id="3" name="Slide Number Placeholder 2"/>
          <p:cNvSpPr>
            <a:spLocks noGrp="1"/>
          </p:cNvSpPr>
          <p:nvPr>
            <p:ph type="sldNum" sz="quarter" idx="12"/>
          </p:nvPr>
        </p:nvSpPr>
        <p:spPr/>
        <p:txBody>
          <a:bodyPr/>
          <a:lstStyle/>
          <a:p>
            <a:fld id="{256CF0FE-2178-4BE8-B963-846482A3246C}" type="slidenum">
              <a:rPr lang="en-US" smtClean="0"/>
              <a:pPr/>
              <a:t>14</a:t>
            </a:fld>
            <a:endParaRPr lang="en-US"/>
          </a:p>
        </p:txBody>
      </p:sp>
      <p:sp>
        <p:nvSpPr>
          <p:cNvPr id="13" name="Rectangle 12"/>
          <p:cNvSpPr/>
          <p:nvPr/>
        </p:nvSpPr>
        <p:spPr>
          <a:xfrm>
            <a:off x="0" y="990600"/>
            <a:ext cx="514164" cy="2215991"/>
          </a:xfrm>
          <a:prstGeom prst="rect">
            <a:avLst/>
          </a:prstGeom>
          <a:noFill/>
          <a:effectLst>
            <a:glow rad="139700">
              <a:schemeClr val="accent1">
                <a:satMod val="175000"/>
                <a:alpha val="40000"/>
              </a:schemeClr>
            </a:glow>
          </a:effectLst>
          <a:scene3d>
            <a:camera prst="isometricLeftDown"/>
            <a:lightRig rig="threePt" dir="t"/>
          </a:scene3d>
          <a:sp3d>
            <a:bevelT prst="angle"/>
          </a:sp3d>
        </p:spPr>
        <p:txBody>
          <a:bodyPr wrap="squar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138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gency FB" pitchFamily="34" charset="0"/>
              </a:rPr>
              <a:t>1</a:t>
            </a:r>
            <a:endParaRPr lang="en-US" sz="138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gency FB" pitchFamily="34" charset="0"/>
            </a:endParaRPr>
          </a:p>
        </p:txBody>
      </p:sp>
      <p:sp>
        <p:nvSpPr>
          <p:cNvPr id="16" name="Rectangle 15"/>
          <p:cNvSpPr/>
          <p:nvPr/>
        </p:nvSpPr>
        <p:spPr>
          <a:xfrm>
            <a:off x="4114800" y="457200"/>
            <a:ext cx="514164" cy="2215991"/>
          </a:xfrm>
          <a:prstGeom prst="rect">
            <a:avLst/>
          </a:prstGeom>
          <a:noFill/>
          <a:effectLst>
            <a:glow rad="139700">
              <a:schemeClr val="accent1">
                <a:satMod val="175000"/>
                <a:alpha val="40000"/>
              </a:schemeClr>
            </a:glow>
          </a:effectLst>
          <a:scene3d>
            <a:camera prst="isometricLeftDown"/>
            <a:lightRig rig="threePt" dir="t"/>
          </a:scene3d>
          <a:sp3d>
            <a:bevelT prst="angle"/>
          </a:sp3d>
        </p:spPr>
        <p:txBody>
          <a:bodyPr wrap="squar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138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gency FB" pitchFamily="34" charset="0"/>
              </a:rPr>
              <a:t>2</a:t>
            </a:r>
            <a:endParaRPr lang="en-US" sz="138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gency FB" pitchFamily="34" charset="0"/>
            </a:endParaRPr>
          </a:p>
        </p:txBody>
      </p:sp>
      <p:pic>
        <p:nvPicPr>
          <p:cNvPr id="9219" name="Picture 3"/>
          <p:cNvPicPr>
            <a:picLocks noChangeAspect="1" noChangeArrowheads="1"/>
          </p:cNvPicPr>
          <p:nvPr/>
        </p:nvPicPr>
        <p:blipFill>
          <a:blip r:embed="rId8" cstate="print"/>
          <a:srcRect l="4394" t="588" r="55701" b="59412"/>
          <a:stretch>
            <a:fillRect/>
          </a:stretch>
        </p:blipFill>
        <p:spPr bwMode="auto">
          <a:xfrm>
            <a:off x="566918" y="2438400"/>
            <a:ext cx="6400800" cy="3886200"/>
          </a:xfrm>
          <a:prstGeom prst="rect">
            <a:avLst/>
          </a:prstGeom>
          <a:noFill/>
          <a:ln w="9525">
            <a:noFill/>
            <a:miter lim="800000"/>
            <a:headEnd/>
            <a:tailEnd/>
          </a:ln>
        </p:spPr>
      </p:pic>
      <p:sp>
        <p:nvSpPr>
          <p:cNvPr id="11" name="Rectangle 10"/>
          <p:cNvSpPr/>
          <p:nvPr/>
        </p:nvSpPr>
        <p:spPr>
          <a:xfrm>
            <a:off x="188457" y="1078468"/>
            <a:ext cx="802143" cy="369332"/>
          </a:xfrm>
          <a:prstGeom prst="rect">
            <a:avLst/>
          </a:prstGeom>
        </p:spPr>
        <p:txBody>
          <a:bodyPr wrap="none">
            <a:spAutoFit/>
          </a:bodyPr>
          <a:lstStyle/>
          <a:p>
            <a:r>
              <a:rPr lang="en-US" b="1" dirty="0" smtClean="0">
                <a:solidFill>
                  <a:schemeClr val="tx2"/>
                </a:solidFill>
              </a:rPr>
              <a:t>Part 1 </a:t>
            </a:r>
            <a:endParaRPr lang="en-US" b="1" dirty="0">
              <a:solidFill>
                <a:schemeClr val="tx2"/>
              </a:solidFill>
            </a:endParaRPr>
          </a:p>
        </p:txBody>
      </p:sp>
      <p:pic>
        <p:nvPicPr>
          <p:cNvPr id="9218" name="Picture 2"/>
          <p:cNvPicPr>
            <a:picLocks noChangeAspect="1" noChangeArrowheads="1"/>
          </p:cNvPicPr>
          <p:nvPr/>
        </p:nvPicPr>
        <p:blipFill>
          <a:blip r:embed="rId9" cstate="print"/>
          <a:srcRect l="71734" t="6275" r="5463" b="65490"/>
          <a:stretch>
            <a:fillRect/>
          </a:stretch>
        </p:blipFill>
        <p:spPr bwMode="auto">
          <a:xfrm>
            <a:off x="4800600" y="1066800"/>
            <a:ext cx="3657600" cy="2743200"/>
          </a:xfrm>
          <a:prstGeom prst="rect">
            <a:avLst/>
          </a:prstGeom>
          <a:noFill/>
          <a:ln w="9525">
            <a:noFill/>
            <a:miter lim="800000"/>
            <a:headEnd/>
            <a:tailEnd/>
          </a:ln>
        </p:spPr>
      </p:pic>
      <p:sp>
        <p:nvSpPr>
          <p:cNvPr id="17" name="Rounded Rectangular Callout 16"/>
          <p:cNvSpPr/>
          <p:nvPr/>
        </p:nvSpPr>
        <p:spPr>
          <a:xfrm>
            <a:off x="6019800" y="4572000"/>
            <a:ext cx="2971800" cy="1524000"/>
          </a:xfrm>
          <a:prstGeom prst="wedgeRoundRectCallout">
            <a:avLst>
              <a:gd name="adj1" fmla="val -41202"/>
              <a:gd name="adj2" fmla="val -2183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Heighten attendee engagement during the session  with the poll.</a:t>
            </a:r>
            <a:endParaRPr lang="en-US" dirty="0"/>
          </a:p>
        </p:txBody>
      </p:sp>
    </p:spTree>
    <p:extLst>
      <p:ext uri="{BB962C8B-B14F-4D97-AF65-F5344CB8AC3E}">
        <p14:creationId xmlns="" xmlns:p14="http://schemas.microsoft.com/office/powerpoint/2010/main" val="17538537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133350" y="485775"/>
            <a:ext cx="8877300" cy="5886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Post Meeting: Make Recordings Public</a:t>
            </a:r>
            <a:endParaRPr lang="en-US" dirty="0"/>
          </a:p>
        </p:txBody>
      </p:sp>
      <p:pic>
        <p:nvPicPr>
          <p:cNvPr id="1026" name="Picture 2"/>
          <p:cNvPicPr>
            <a:picLocks noChangeAspect="1" noChangeArrowheads="1"/>
          </p:cNvPicPr>
          <p:nvPr/>
        </p:nvPicPr>
        <p:blipFill>
          <a:blip r:embed="rId2" cstate="print"/>
          <a:srcRect r="25688" b="46096"/>
          <a:stretch>
            <a:fillRect/>
          </a:stretch>
        </p:blipFill>
        <p:spPr bwMode="auto">
          <a:xfrm>
            <a:off x="228599" y="1600200"/>
            <a:ext cx="8731405" cy="441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r="34286" b="26299"/>
          <a:stretch>
            <a:fillRect/>
          </a:stretch>
        </p:blipFill>
        <p:spPr bwMode="auto">
          <a:xfrm>
            <a:off x="859367" y="990600"/>
            <a:ext cx="6913033" cy="5410200"/>
          </a:xfrm>
          <a:prstGeom prst="rect">
            <a:avLst/>
          </a:prstGeom>
          <a:noFill/>
          <a:ln w="9525">
            <a:noFill/>
            <a:miter lim="800000"/>
            <a:headEnd/>
            <a:tailEnd/>
          </a:ln>
        </p:spPr>
      </p:pic>
      <p:sp>
        <p:nvSpPr>
          <p:cNvPr id="3" name="Title 2"/>
          <p:cNvSpPr>
            <a:spLocks noGrp="1"/>
          </p:cNvSpPr>
          <p:nvPr>
            <p:ph type="title"/>
          </p:nvPr>
        </p:nvSpPr>
        <p:spPr/>
        <p:txBody>
          <a:bodyPr/>
          <a:lstStyle/>
          <a:p>
            <a:r>
              <a:rPr lang="en-US" dirty="0" smtClean="0"/>
              <a:t>Send Out Recording Link</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Adobe Connect Basics : What’s Covered?</a:t>
            </a:r>
            <a:endParaRPr lang="en-US" dirty="0"/>
          </a:p>
        </p:txBody>
      </p:sp>
      <p:graphicFrame>
        <p:nvGraphicFramePr>
          <p:cNvPr id="3" name="Diagram 2"/>
          <p:cNvGraphicFramePr/>
          <p:nvPr>
            <p:extLst>
              <p:ext uri="{D42A27DB-BD31-4B8C-83A1-F6EECF244321}">
                <p14:modId xmlns="" xmlns:p14="http://schemas.microsoft.com/office/powerpoint/2010/main" val="2703842972"/>
              </p:ext>
            </p:extLst>
          </p:nvPr>
        </p:nvGraphicFramePr>
        <p:xfrm>
          <a:off x="990600" y="990600"/>
          <a:ext cx="7315200"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304800" y="457200"/>
            <a:ext cx="2062809" cy="1323439"/>
          </a:xfrm>
          <a:prstGeom prst="rect">
            <a:avLst/>
          </a:prstGeom>
        </p:spPr>
        <p:txBody>
          <a:bodyPr wrap="none">
            <a:spAutoFit/>
          </a:bodyPr>
          <a:lstStyle/>
          <a:p>
            <a:r>
              <a:rPr lang="en-US" sz="6000" b="1" dirty="0" smtClean="0">
                <a:solidFill>
                  <a:srgbClr val="FF0000"/>
                </a:solidFill>
              </a:rPr>
              <a:t>Part 2</a:t>
            </a:r>
          </a:p>
          <a:p>
            <a:pPr algn="ctr"/>
            <a:r>
              <a:rPr lang="en-US" sz="2000" b="1" dirty="0" smtClean="0">
                <a:solidFill>
                  <a:srgbClr val="FF0000"/>
                </a:solidFill>
              </a:rPr>
              <a:t>Meeting </a:t>
            </a:r>
            <a:endParaRPr lang="en-US" sz="2000" b="1" dirty="0">
              <a:solidFill>
                <a:srgbClr val="FF0000"/>
              </a:solidFill>
            </a:endParaRPr>
          </a:p>
        </p:txBody>
      </p:sp>
    </p:spTree>
    <p:extLst>
      <p:ext uri="{BB962C8B-B14F-4D97-AF65-F5344CB8AC3E}">
        <p14:creationId xmlns="" xmlns:p14="http://schemas.microsoft.com/office/powerpoint/2010/main" val="40625740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52400"/>
            <a:ext cx="7467600" cy="487362"/>
          </a:xfrm>
        </p:spPr>
        <p:txBody>
          <a:bodyPr>
            <a:normAutofit fontScale="90000"/>
          </a:bodyPr>
          <a:lstStyle/>
          <a:p>
            <a:r>
              <a:rPr lang="en-US" dirty="0" smtClean="0"/>
              <a:t>Meeting or Event? </a:t>
            </a:r>
            <a:endParaRPr lang="en-US" dirty="0"/>
          </a:p>
        </p:txBody>
      </p:sp>
      <p:sp>
        <p:nvSpPr>
          <p:cNvPr id="4" name="Slide Number Placeholder 3"/>
          <p:cNvSpPr>
            <a:spLocks noGrp="1"/>
          </p:cNvSpPr>
          <p:nvPr>
            <p:ph type="sldNum" sz="quarter" idx="12"/>
          </p:nvPr>
        </p:nvSpPr>
        <p:spPr/>
        <p:txBody>
          <a:bodyPr/>
          <a:lstStyle/>
          <a:p>
            <a:fld id="{256CF0FE-2178-4BE8-B963-846482A3246C}" type="slidenum">
              <a:rPr lang="en-US" smtClean="0"/>
              <a:pPr/>
              <a:t>19</a:t>
            </a:fld>
            <a:endParaRPr lang="en-US"/>
          </a:p>
        </p:txBody>
      </p:sp>
      <p:sp>
        <p:nvSpPr>
          <p:cNvPr id="7" name="Freeform 6"/>
          <p:cNvSpPr/>
          <p:nvPr/>
        </p:nvSpPr>
        <p:spPr>
          <a:xfrm>
            <a:off x="151154" y="142234"/>
            <a:ext cx="896112" cy="896112"/>
          </a:xfrm>
          <a:custGeom>
            <a:avLst/>
            <a:gdLst>
              <a:gd name="connsiteX0" fmla="*/ 448057 w 896112"/>
              <a:gd name="connsiteY0" fmla="*/ 0 h 896112"/>
              <a:gd name="connsiteX1" fmla="*/ 874183 w 896112"/>
              <a:gd name="connsiteY1" fmla="*/ 309600 h 896112"/>
              <a:gd name="connsiteX2" fmla="*/ 448056 w 896112"/>
              <a:gd name="connsiteY2" fmla="*/ 448056 h 896112"/>
              <a:gd name="connsiteX3" fmla="*/ 448057 w 896112"/>
              <a:gd name="connsiteY3" fmla="*/ 0 h 896112"/>
            </a:gdLst>
            <a:ahLst/>
            <a:cxnLst>
              <a:cxn ang="0">
                <a:pos x="connsiteX0" y="connsiteY0"/>
              </a:cxn>
              <a:cxn ang="0">
                <a:pos x="connsiteX1" y="connsiteY1"/>
              </a:cxn>
              <a:cxn ang="0">
                <a:pos x="connsiteX2" y="connsiteY2"/>
              </a:cxn>
              <a:cxn ang="0">
                <a:pos x="connsiteX3" y="connsiteY3"/>
              </a:cxn>
            </a:cxnLst>
            <a:rect l="l" t="t" r="r" b="b"/>
            <a:pathLst>
              <a:path w="896112" h="896112">
                <a:moveTo>
                  <a:pt x="448057" y="0"/>
                </a:moveTo>
                <a:cubicBezTo>
                  <a:pt x="642167" y="0"/>
                  <a:pt x="814201" y="124991"/>
                  <a:pt x="874183" y="309600"/>
                </a:cubicBezTo>
                <a:lnTo>
                  <a:pt x="448056" y="448056"/>
                </a:lnTo>
                <a:cubicBezTo>
                  <a:pt x="448056" y="298704"/>
                  <a:pt x="448057" y="149352"/>
                  <a:pt x="448057" y="0"/>
                </a:cubicBez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475092" tIns="158253" rIns="148224" bIns="561075" numCol="1" spcCol="1270" anchor="ctr" anchorCtr="0">
            <a:noAutofit/>
          </a:bodyPr>
          <a:lstStyle/>
          <a:p>
            <a:pPr lvl="0" algn="ctr" defTabSz="266700">
              <a:lnSpc>
                <a:spcPct val="90000"/>
              </a:lnSpc>
              <a:spcBef>
                <a:spcPct val="0"/>
              </a:spcBef>
              <a:spcAft>
                <a:spcPct val="35000"/>
              </a:spcAft>
            </a:pPr>
            <a:r>
              <a:rPr lang="en-US" sz="600" kern="1200" dirty="0" smtClean="0"/>
              <a:t>Events </a:t>
            </a:r>
            <a:r>
              <a:rPr lang="en-US" sz="600" kern="1200" dirty="0" err="1" smtClean="0"/>
              <a:t>vs</a:t>
            </a:r>
            <a:r>
              <a:rPr lang="en-US" sz="600" kern="1200" dirty="0" smtClean="0"/>
              <a:t> </a:t>
            </a:r>
            <a:r>
              <a:rPr lang="en-US" sz="600" kern="1200" dirty="0" err="1" smtClean="0"/>
              <a:t>Mtgs</a:t>
            </a:r>
            <a:endParaRPr lang="en-US" sz="600" kern="1200" dirty="0"/>
          </a:p>
        </p:txBody>
      </p:sp>
      <p:sp>
        <p:nvSpPr>
          <p:cNvPr id="8" name="Circular Arrow 7"/>
          <p:cNvSpPr/>
          <p:nvPr/>
        </p:nvSpPr>
        <p:spPr>
          <a:xfrm>
            <a:off x="95639" y="86761"/>
            <a:ext cx="1007059" cy="1007059"/>
          </a:xfrm>
          <a:prstGeom prst="circularArrow">
            <a:avLst>
              <a:gd name="adj1" fmla="val 5085"/>
              <a:gd name="adj2" fmla="val 327528"/>
              <a:gd name="adj3" fmla="val 20192361"/>
              <a:gd name="adj4" fmla="val 16200324"/>
              <a:gd name="adj5" fmla="val 5932"/>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hueOff val="0"/>
              <a:satOff val="0"/>
              <a:lumOff val="0"/>
              <a:alphaOff val="0"/>
            </a:schemeClr>
          </a:fontRef>
        </p:style>
      </p:sp>
      <p:sp>
        <p:nvSpPr>
          <p:cNvPr id="9" name="Circular Arrow 8"/>
          <p:cNvSpPr/>
          <p:nvPr/>
        </p:nvSpPr>
        <p:spPr>
          <a:xfrm>
            <a:off x="103424" y="110649"/>
            <a:ext cx="1007059" cy="1007059"/>
          </a:xfrm>
          <a:prstGeom prst="circularArrow">
            <a:avLst>
              <a:gd name="adj1" fmla="val 5085"/>
              <a:gd name="adj2" fmla="val 327528"/>
              <a:gd name="adj3" fmla="val 2912753"/>
              <a:gd name="adj4" fmla="val 20519953"/>
              <a:gd name="adj5" fmla="val 5932"/>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hueOff val="0"/>
              <a:satOff val="0"/>
              <a:lumOff val="0"/>
              <a:alphaOff val="0"/>
            </a:schemeClr>
          </a:fontRef>
        </p:style>
      </p:sp>
      <p:sp>
        <p:nvSpPr>
          <p:cNvPr id="10" name="Circular Arrow 9"/>
          <p:cNvSpPr/>
          <p:nvPr/>
        </p:nvSpPr>
        <p:spPr>
          <a:xfrm>
            <a:off x="83093" y="125416"/>
            <a:ext cx="1007059" cy="1007059"/>
          </a:xfrm>
          <a:prstGeom prst="circularArrow">
            <a:avLst>
              <a:gd name="adj1" fmla="val 5085"/>
              <a:gd name="adj2" fmla="val 327528"/>
              <a:gd name="adj3" fmla="val 7232777"/>
              <a:gd name="adj4" fmla="val 3239695"/>
              <a:gd name="adj5" fmla="val 5932"/>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hueOff val="0"/>
              <a:satOff val="0"/>
              <a:lumOff val="0"/>
              <a:alphaOff val="0"/>
            </a:schemeClr>
          </a:fontRef>
        </p:style>
      </p:sp>
      <p:sp>
        <p:nvSpPr>
          <p:cNvPr id="11" name="Circular Arrow 10"/>
          <p:cNvSpPr/>
          <p:nvPr/>
        </p:nvSpPr>
        <p:spPr>
          <a:xfrm>
            <a:off x="62761" y="110649"/>
            <a:ext cx="1007059" cy="1007059"/>
          </a:xfrm>
          <a:prstGeom prst="circularArrow">
            <a:avLst>
              <a:gd name="adj1" fmla="val 5085"/>
              <a:gd name="adj2" fmla="val 327528"/>
              <a:gd name="adj3" fmla="val 11552519"/>
              <a:gd name="adj4" fmla="val 7559718"/>
              <a:gd name="adj5" fmla="val 5932"/>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hueOff val="0"/>
              <a:satOff val="0"/>
              <a:lumOff val="0"/>
              <a:alphaOff val="0"/>
            </a:schemeClr>
          </a:fontRef>
        </p:style>
      </p:sp>
      <p:sp>
        <p:nvSpPr>
          <p:cNvPr id="12" name="Circular Arrow 11"/>
          <p:cNvSpPr/>
          <p:nvPr/>
        </p:nvSpPr>
        <p:spPr>
          <a:xfrm>
            <a:off x="70547" y="86761"/>
            <a:ext cx="1007059" cy="1007059"/>
          </a:xfrm>
          <a:prstGeom prst="circularArrow">
            <a:avLst>
              <a:gd name="adj1" fmla="val 5085"/>
              <a:gd name="adj2" fmla="val 327528"/>
              <a:gd name="adj3" fmla="val 15872148"/>
              <a:gd name="adj4" fmla="val 11880111"/>
              <a:gd name="adj5" fmla="val 5932"/>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hueOff val="0"/>
              <a:satOff val="0"/>
              <a:lumOff val="0"/>
              <a:alphaOff val="0"/>
            </a:schemeClr>
          </a:fontRef>
        </p:style>
      </p:sp>
      <p:sp>
        <p:nvSpPr>
          <p:cNvPr id="13" name="Rectangle 12"/>
          <p:cNvSpPr/>
          <p:nvPr/>
        </p:nvSpPr>
        <p:spPr>
          <a:xfrm>
            <a:off x="188457" y="1078468"/>
            <a:ext cx="802143" cy="369332"/>
          </a:xfrm>
          <a:prstGeom prst="rect">
            <a:avLst/>
          </a:prstGeom>
        </p:spPr>
        <p:txBody>
          <a:bodyPr wrap="none">
            <a:spAutoFit/>
          </a:bodyPr>
          <a:lstStyle/>
          <a:p>
            <a:r>
              <a:rPr lang="en-US" b="1" dirty="0" smtClean="0">
                <a:solidFill>
                  <a:schemeClr val="tx2"/>
                </a:solidFill>
              </a:rPr>
              <a:t>Part 2 </a:t>
            </a:r>
            <a:endParaRPr lang="en-US" b="1" dirty="0">
              <a:solidFill>
                <a:schemeClr val="tx2"/>
              </a:solidFill>
            </a:endParaRPr>
          </a:p>
        </p:txBody>
      </p:sp>
      <p:pic>
        <p:nvPicPr>
          <p:cNvPr id="5" name="Picture 4"/>
          <p:cNvPicPr>
            <a:picLocks noChangeAspect="1"/>
          </p:cNvPicPr>
          <p:nvPr/>
        </p:nvPicPr>
        <p:blipFill rotWithShape="1">
          <a:blip r:embed="rId2" cstate="print">
            <a:extLst>
              <a:ext uri="{28A0092B-C50C-407E-A947-70E740481C1C}">
                <a14:useLocalDpi xmlns="" xmlns:a14="http://schemas.microsoft.com/office/drawing/2010/main" val="0"/>
              </a:ext>
            </a:extLst>
          </a:blip>
          <a:srcRect l="40870"/>
          <a:stretch/>
        </p:blipFill>
        <p:spPr>
          <a:xfrm>
            <a:off x="4155832" y="652791"/>
            <a:ext cx="4953000" cy="5800763"/>
          </a:xfrm>
          <a:prstGeom prst="rect">
            <a:avLst/>
          </a:prstGeom>
        </p:spPr>
      </p:pic>
      <p:sp>
        <p:nvSpPr>
          <p:cNvPr id="6" name="Line Callout 1 5"/>
          <p:cNvSpPr/>
          <p:nvPr/>
        </p:nvSpPr>
        <p:spPr>
          <a:xfrm rot="19797819">
            <a:off x="5056217" y="3510268"/>
            <a:ext cx="1451121" cy="533400"/>
          </a:xfrm>
          <a:prstGeom prst="borderCallout1">
            <a:avLst>
              <a:gd name="adj1" fmla="val 18750"/>
              <a:gd name="adj2" fmla="val -8333"/>
              <a:gd name="adj3" fmla="val -50512"/>
              <a:gd name="adj4" fmla="val -122694"/>
            </a:avLst>
          </a:prstGeom>
          <a:solidFill>
            <a:srgbClr val="4F81BD">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Live Content:  Meeting, Webinar</a:t>
            </a:r>
            <a:endParaRPr lang="en-US" sz="1200" b="1" dirty="0"/>
          </a:p>
        </p:txBody>
      </p:sp>
      <p:sp>
        <p:nvSpPr>
          <p:cNvPr id="14" name="Line Callout 1 13"/>
          <p:cNvSpPr/>
          <p:nvPr/>
        </p:nvSpPr>
        <p:spPr>
          <a:xfrm rot="19787692">
            <a:off x="4314925" y="2849941"/>
            <a:ext cx="1533264" cy="603506"/>
          </a:xfrm>
          <a:prstGeom prst="borderCallout1">
            <a:avLst>
              <a:gd name="adj1" fmla="val 18750"/>
              <a:gd name="adj2" fmla="val -8333"/>
              <a:gd name="adj3" fmla="val 110661"/>
              <a:gd name="adj4" fmla="val -94742"/>
            </a:avLst>
          </a:prstGeom>
          <a:solidFill>
            <a:srgbClr val="4F81BD">
              <a:alpha val="3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On Demand (Pre-recorded) Content</a:t>
            </a:r>
          </a:p>
        </p:txBody>
      </p:sp>
      <p:cxnSp>
        <p:nvCxnSpPr>
          <p:cNvPr id="17" name="Straight Arrow Connector 16"/>
          <p:cNvCxnSpPr/>
          <p:nvPr/>
        </p:nvCxnSpPr>
        <p:spPr>
          <a:xfrm>
            <a:off x="838200" y="1524000"/>
            <a:ext cx="5181600" cy="228600"/>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52400" y="1371600"/>
            <a:ext cx="4017239" cy="2893100"/>
          </a:xfrm>
          <a:prstGeom prst="rect">
            <a:avLst/>
          </a:prstGeom>
          <a:noFill/>
        </p:spPr>
        <p:txBody>
          <a:bodyPr wrap="square" rtlCol="0">
            <a:spAutoFit/>
          </a:bodyPr>
          <a:lstStyle/>
          <a:p>
            <a:r>
              <a:rPr lang="en-US" sz="1400" dirty="0" smtClean="0"/>
              <a:t>An </a:t>
            </a:r>
            <a:r>
              <a:rPr lang="en-US" sz="1400" b="1" dirty="0" smtClean="0"/>
              <a:t>Event</a:t>
            </a:r>
            <a:r>
              <a:rPr lang="en-US" sz="1400" dirty="0" smtClean="0"/>
              <a:t> is a powerful wrapper around  Live or </a:t>
            </a:r>
            <a:r>
              <a:rPr lang="en-US" sz="1400" dirty="0"/>
              <a:t>On Demand </a:t>
            </a:r>
            <a:r>
              <a:rPr lang="en-US" sz="1400" dirty="0" smtClean="0"/>
              <a:t>Content.</a:t>
            </a:r>
          </a:p>
          <a:p>
            <a:pPr marL="285750" indent="-285750">
              <a:buFont typeface="Arial" pitchFamily="34" charset="0"/>
              <a:buChar char="•"/>
            </a:pPr>
            <a:r>
              <a:rPr lang="en-US" sz="1400" dirty="0" smtClean="0"/>
              <a:t>Draw attractive attention to the content</a:t>
            </a:r>
          </a:p>
          <a:p>
            <a:pPr marL="285750" indent="-285750">
              <a:buFont typeface="Arial" pitchFamily="34" charset="0"/>
              <a:buChar char="•"/>
            </a:pPr>
            <a:r>
              <a:rPr lang="en-US" sz="1400" dirty="0" smtClean="0"/>
              <a:t>Detail what the content is about</a:t>
            </a:r>
          </a:p>
          <a:p>
            <a:pPr marL="285750" indent="-285750">
              <a:buFont typeface="Arial" pitchFamily="34" charset="0"/>
              <a:buChar char="•"/>
            </a:pPr>
            <a:r>
              <a:rPr lang="en-US" sz="1400" dirty="0" smtClean="0"/>
              <a:t>Provide detailed information about the content</a:t>
            </a:r>
          </a:p>
          <a:p>
            <a:pPr marL="285750" indent="-285750">
              <a:buFont typeface="Arial" pitchFamily="34" charset="0"/>
              <a:buChar char="•"/>
            </a:pPr>
            <a:r>
              <a:rPr lang="en-US" sz="1400" dirty="0" smtClean="0"/>
              <a:t>Gives date and time of when to access the content</a:t>
            </a:r>
          </a:p>
          <a:p>
            <a:pPr marL="285750" indent="-285750">
              <a:buFont typeface="Arial" pitchFamily="34" charset="0"/>
              <a:buChar char="•"/>
            </a:pPr>
            <a:r>
              <a:rPr lang="en-US" sz="1400" dirty="0" smtClean="0"/>
              <a:t>Control when and who can access the content </a:t>
            </a:r>
          </a:p>
          <a:p>
            <a:pPr marL="285750" indent="-285750">
              <a:buFont typeface="Arial" pitchFamily="34" charset="0"/>
              <a:buChar char="•"/>
            </a:pPr>
            <a:r>
              <a:rPr lang="en-US" sz="1400" dirty="0" smtClean="0"/>
              <a:t>Summarize highlights of the content</a:t>
            </a:r>
          </a:p>
          <a:p>
            <a:pPr marL="285750" indent="-285750">
              <a:buFont typeface="Arial" pitchFamily="34" charset="0"/>
              <a:buChar char="•"/>
            </a:pPr>
            <a:r>
              <a:rPr lang="en-US" sz="1400" dirty="0" smtClean="0"/>
              <a:t>Makes content track-able for reports on usage, registration, participation and more.</a:t>
            </a:r>
          </a:p>
          <a:p>
            <a:pPr marL="285750" indent="-285750">
              <a:buFont typeface="Arial" pitchFamily="34" charset="0"/>
              <a:buChar char="•"/>
            </a:pPr>
            <a:r>
              <a:rPr lang="en-US" sz="1400" dirty="0" smtClean="0"/>
              <a:t>Enables options for notifying and getting info on interested/potential users of the content </a:t>
            </a:r>
          </a:p>
        </p:txBody>
      </p:sp>
      <p:sp>
        <p:nvSpPr>
          <p:cNvPr id="27" name="TextBox 26"/>
          <p:cNvSpPr txBox="1"/>
          <p:nvPr/>
        </p:nvSpPr>
        <p:spPr>
          <a:xfrm>
            <a:off x="173761" y="4521875"/>
            <a:ext cx="4017239" cy="2031325"/>
          </a:xfrm>
          <a:prstGeom prst="rect">
            <a:avLst/>
          </a:prstGeom>
          <a:noFill/>
        </p:spPr>
        <p:txBody>
          <a:bodyPr wrap="square" rtlCol="0">
            <a:spAutoFit/>
          </a:bodyPr>
          <a:lstStyle/>
          <a:p>
            <a:r>
              <a:rPr lang="en-US" sz="1400" dirty="0" smtClean="0"/>
              <a:t>A </a:t>
            </a:r>
            <a:r>
              <a:rPr lang="en-US" sz="1400" b="1" dirty="0" smtClean="0"/>
              <a:t>Meeting </a:t>
            </a:r>
            <a:r>
              <a:rPr lang="en-US" sz="1400" dirty="0" smtClean="0"/>
              <a:t>is the content where Hosts and/or Presenters  usually interact with participants in a meeting room.</a:t>
            </a:r>
          </a:p>
          <a:p>
            <a:pPr marL="285750" indent="-285750">
              <a:buFont typeface="Arial" pitchFamily="34" charset="0"/>
              <a:buChar char="•"/>
            </a:pPr>
            <a:r>
              <a:rPr lang="en-US" sz="1400" dirty="0" smtClean="0"/>
              <a:t>The room can be password protected</a:t>
            </a:r>
          </a:p>
          <a:p>
            <a:pPr marL="285750" indent="-285750">
              <a:buFont typeface="Arial" pitchFamily="34" charset="0"/>
              <a:buChar char="•"/>
            </a:pPr>
            <a:r>
              <a:rPr lang="en-US" sz="1400" dirty="0" smtClean="0"/>
              <a:t>It can be recorded</a:t>
            </a:r>
          </a:p>
          <a:p>
            <a:pPr marL="285750" indent="-285750">
              <a:buFont typeface="Arial" pitchFamily="34" charset="0"/>
              <a:buChar char="•"/>
            </a:pPr>
            <a:r>
              <a:rPr lang="en-US" sz="1400" dirty="0" smtClean="0"/>
              <a:t>Link to the session can be sent via email to participants</a:t>
            </a:r>
          </a:p>
          <a:p>
            <a:pPr marL="285750" indent="-285750">
              <a:buFont typeface="Arial" pitchFamily="34" charset="0"/>
              <a:buChar char="•"/>
            </a:pPr>
            <a:r>
              <a:rPr lang="en-US" sz="1400" dirty="0" smtClean="0"/>
              <a:t>Can connect to an Event </a:t>
            </a:r>
          </a:p>
          <a:p>
            <a:endParaRPr lang="en-US" sz="1400" dirty="0"/>
          </a:p>
        </p:txBody>
      </p:sp>
    </p:spTree>
    <p:extLst>
      <p:ext uri="{BB962C8B-B14F-4D97-AF65-F5344CB8AC3E}">
        <p14:creationId xmlns="" xmlns:p14="http://schemas.microsoft.com/office/powerpoint/2010/main" val="15203132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Adobe Connect Basics : What’s Covered?</a:t>
            </a:r>
            <a:endParaRPr lang="en-US" dirty="0"/>
          </a:p>
        </p:txBody>
      </p:sp>
      <p:graphicFrame>
        <p:nvGraphicFramePr>
          <p:cNvPr id="3" name="Diagram 2"/>
          <p:cNvGraphicFramePr/>
          <p:nvPr>
            <p:extLst>
              <p:ext uri="{D42A27DB-BD31-4B8C-83A1-F6EECF244321}">
                <p14:modId xmlns="" xmlns:p14="http://schemas.microsoft.com/office/powerpoint/2010/main" val="1236428704"/>
              </p:ext>
            </p:extLst>
          </p:nvPr>
        </p:nvGraphicFramePr>
        <p:xfrm>
          <a:off x="990600" y="990600"/>
          <a:ext cx="7315200"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304800" y="457200"/>
            <a:ext cx="2062809" cy="1323439"/>
          </a:xfrm>
          <a:prstGeom prst="rect">
            <a:avLst/>
          </a:prstGeom>
        </p:spPr>
        <p:txBody>
          <a:bodyPr wrap="none">
            <a:spAutoFit/>
          </a:bodyPr>
          <a:lstStyle/>
          <a:p>
            <a:r>
              <a:rPr lang="en-US" sz="6000" b="1" dirty="0" smtClean="0">
                <a:solidFill>
                  <a:srgbClr val="FF0000"/>
                </a:solidFill>
              </a:rPr>
              <a:t>Part 1</a:t>
            </a:r>
          </a:p>
          <a:p>
            <a:pPr algn="ctr"/>
            <a:r>
              <a:rPr lang="en-US" sz="2000" b="1" dirty="0" smtClean="0">
                <a:solidFill>
                  <a:srgbClr val="FF0000"/>
                </a:solidFill>
              </a:rPr>
              <a:t>Meeting </a:t>
            </a:r>
            <a:endParaRPr lang="en-US" sz="2000" b="1" dirty="0">
              <a:solidFill>
                <a:srgbClr val="FF0000"/>
              </a:solidFill>
            </a:endParaRPr>
          </a:p>
        </p:txBody>
      </p:sp>
    </p:spTree>
    <p:extLst>
      <p:ext uri="{BB962C8B-B14F-4D97-AF65-F5344CB8AC3E}">
        <p14:creationId xmlns="" xmlns:p14="http://schemas.microsoft.com/office/powerpoint/2010/main" val="11432710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Event</a:t>
            </a:r>
            <a:endParaRPr lang="en-US" dirty="0"/>
          </a:p>
        </p:txBody>
      </p:sp>
      <p:pic>
        <p:nvPicPr>
          <p:cNvPr id="2050" name="Picture 2"/>
          <p:cNvPicPr>
            <a:picLocks noChangeAspect="1" noChangeArrowheads="1"/>
          </p:cNvPicPr>
          <p:nvPr/>
        </p:nvPicPr>
        <p:blipFill>
          <a:blip r:embed="rId2" cstate="print"/>
          <a:srcRect t="9352" b="33688"/>
          <a:stretch>
            <a:fillRect/>
          </a:stretch>
        </p:blipFill>
        <p:spPr bwMode="auto">
          <a:xfrm>
            <a:off x="381000" y="1524000"/>
            <a:ext cx="8542361" cy="4267200"/>
          </a:xfrm>
          <a:prstGeom prst="rect">
            <a:avLst/>
          </a:prstGeom>
          <a:noFill/>
          <a:ln w="9525">
            <a:noFill/>
            <a:miter lim="800000"/>
            <a:headEnd/>
            <a:tailEnd/>
          </a:ln>
        </p:spPr>
      </p:pic>
      <p:sp>
        <p:nvSpPr>
          <p:cNvPr id="4" name="Rounded Rectangular Callout 3"/>
          <p:cNvSpPr/>
          <p:nvPr/>
        </p:nvSpPr>
        <p:spPr>
          <a:xfrm>
            <a:off x="4267200" y="228600"/>
            <a:ext cx="2133600" cy="1828800"/>
          </a:xfrm>
          <a:prstGeom prst="wedgeRoundRectCallout">
            <a:avLst>
              <a:gd name="adj1" fmla="val -186905"/>
              <a:gd name="adj2" fmla="val 1340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Add a New Event</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t="8381" r="44992" b="62413"/>
          <a:stretch>
            <a:fillRect/>
          </a:stretch>
        </p:blipFill>
        <p:spPr bwMode="auto">
          <a:xfrm>
            <a:off x="762000" y="1143000"/>
            <a:ext cx="7239000" cy="32004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Create Event</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Templates</a:t>
            </a:r>
            <a:endParaRPr lang="en-US" dirty="0"/>
          </a:p>
        </p:txBody>
      </p:sp>
      <p:pic>
        <p:nvPicPr>
          <p:cNvPr id="3074" name="Picture 2"/>
          <p:cNvPicPr>
            <a:picLocks noChangeAspect="1" noChangeArrowheads="1"/>
          </p:cNvPicPr>
          <p:nvPr/>
        </p:nvPicPr>
        <p:blipFill>
          <a:blip r:embed="rId2" cstate="print"/>
          <a:srcRect l="1269" t="8381" r="14354" b="4000"/>
          <a:stretch>
            <a:fillRect/>
          </a:stretch>
        </p:blipFill>
        <p:spPr bwMode="auto">
          <a:xfrm>
            <a:off x="1" y="1371600"/>
            <a:ext cx="4406348" cy="38100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l="10032" t="21048" r="22720" b="10381"/>
          <a:stretch>
            <a:fillRect/>
          </a:stretch>
        </p:blipFill>
        <p:spPr bwMode="auto">
          <a:xfrm>
            <a:off x="4477173" y="1371600"/>
            <a:ext cx="4666827" cy="3962400"/>
          </a:xfrm>
          <a:prstGeom prst="rect">
            <a:avLst/>
          </a:prstGeom>
          <a:noFill/>
          <a:ln w="9525">
            <a:noFill/>
            <a:miter lim="800000"/>
            <a:headEnd/>
            <a:tailEnd/>
          </a:ln>
        </p:spPr>
      </p:pic>
      <p:sp>
        <p:nvSpPr>
          <p:cNvPr id="5" name="TextBox 4"/>
          <p:cNvSpPr txBox="1"/>
          <p:nvPr/>
        </p:nvSpPr>
        <p:spPr>
          <a:xfrm>
            <a:off x="0" y="1066800"/>
            <a:ext cx="4495800" cy="307777"/>
          </a:xfrm>
          <a:prstGeom prst="rect">
            <a:avLst/>
          </a:prstGeom>
          <a:noFill/>
        </p:spPr>
        <p:txBody>
          <a:bodyPr wrap="square" rtlCol="0">
            <a:spAutoFit/>
          </a:bodyPr>
          <a:lstStyle/>
          <a:p>
            <a:r>
              <a:rPr lang="en-US" sz="1400" dirty="0" smtClean="0"/>
              <a:t>Shared-</a:t>
            </a:r>
            <a:r>
              <a:rPr lang="en-US" sz="1400" b="1" dirty="0" smtClean="0"/>
              <a:t>Default </a:t>
            </a:r>
            <a:r>
              <a:rPr lang="en-US" sz="1400" dirty="0" smtClean="0"/>
              <a:t>Template</a:t>
            </a:r>
            <a:endParaRPr lang="en-US" sz="1400" dirty="0"/>
          </a:p>
        </p:txBody>
      </p:sp>
      <p:sp>
        <p:nvSpPr>
          <p:cNvPr id="6" name="TextBox 5"/>
          <p:cNvSpPr txBox="1"/>
          <p:nvPr/>
        </p:nvSpPr>
        <p:spPr>
          <a:xfrm>
            <a:off x="4495800" y="1066800"/>
            <a:ext cx="4495800" cy="307777"/>
          </a:xfrm>
          <a:prstGeom prst="rect">
            <a:avLst/>
          </a:prstGeom>
          <a:noFill/>
        </p:spPr>
        <p:txBody>
          <a:bodyPr wrap="square" rtlCol="0">
            <a:spAutoFit/>
          </a:bodyPr>
          <a:lstStyle/>
          <a:p>
            <a:r>
              <a:rPr lang="en-US" sz="1400" dirty="0" smtClean="0"/>
              <a:t>Shared-Default Template </a:t>
            </a:r>
            <a:r>
              <a:rPr lang="en-US" sz="1400" b="1" dirty="0" smtClean="0"/>
              <a:t>Simple</a:t>
            </a:r>
            <a:endParaRPr lang="en-US" sz="1400" b="1"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t="8381" r="19429" b="4000"/>
          <a:stretch>
            <a:fillRect/>
          </a:stretch>
        </p:blipFill>
        <p:spPr bwMode="auto">
          <a:xfrm>
            <a:off x="0" y="228600"/>
            <a:ext cx="7321163" cy="66294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Create Event</a:t>
            </a:r>
            <a:endParaRPr lang="en-US" dirty="0"/>
          </a:p>
        </p:txBody>
      </p:sp>
      <p:sp>
        <p:nvSpPr>
          <p:cNvPr id="4" name="Rounded Rectangular Callout 3"/>
          <p:cNvSpPr/>
          <p:nvPr/>
        </p:nvSpPr>
        <p:spPr>
          <a:xfrm>
            <a:off x="5334000" y="3124200"/>
            <a:ext cx="2971800" cy="838200"/>
          </a:xfrm>
          <a:prstGeom prst="wedgeRoundRectCallout">
            <a:avLst>
              <a:gd name="adj1" fmla="val -140369"/>
              <a:gd name="adj2" fmla="val 1298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If most attendees  do not have profiles in  Adobe Connect, select this box</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Information</a:t>
            </a:r>
            <a:endParaRPr lang="en-US" dirty="0"/>
          </a:p>
        </p:txBody>
      </p:sp>
      <p:pic>
        <p:nvPicPr>
          <p:cNvPr id="5122" name="Picture 2"/>
          <p:cNvPicPr>
            <a:picLocks noChangeAspect="1" noChangeArrowheads="1"/>
          </p:cNvPicPr>
          <p:nvPr/>
        </p:nvPicPr>
        <p:blipFill>
          <a:blip r:embed="rId2" cstate="print"/>
          <a:srcRect t="9905" r="40999"/>
          <a:stretch>
            <a:fillRect/>
          </a:stretch>
        </p:blipFill>
        <p:spPr bwMode="auto">
          <a:xfrm>
            <a:off x="0" y="0"/>
            <a:ext cx="5410200" cy="6879098"/>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Event Setup</a:t>
            </a:r>
            <a:endParaRPr lang="en-US" dirty="0"/>
          </a:p>
        </p:txBody>
      </p:sp>
      <p:sp>
        <p:nvSpPr>
          <p:cNvPr id="4" name="Slide Number Placeholder 3"/>
          <p:cNvSpPr>
            <a:spLocks noGrp="1"/>
          </p:cNvSpPr>
          <p:nvPr>
            <p:ph type="sldNum" sz="quarter" idx="12"/>
          </p:nvPr>
        </p:nvSpPr>
        <p:spPr/>
        <p:txBody>
          <a:bodyPr/>
          <a:lstStyle/>
          <a:p>
            <a:fld id="{256CF0FE-2178-4BE8-B963-846482A3246C}" type="slidenum">
              <a:rPr lang="en-US" smtClean="0"/>
              <a:pPr/>
              <a:t>25</a:t>
            </a:fld>
            <a:endParaRPr lang="en-US"/>
          </a:p>
        </p:txBody>
      </p:sp>
      <p:sp>
        <p:nvSpPr>
          <p:cNvPr id="5" name="Freeform 4"/>
          <p:cNvSpPr/>
          <p:nvPr/>
        </p:nvSpPr>
        <p:spPr>
          <a:xfrm>
            <a:off x="151154" y="142234"/>
            <a:ext cx="896112" cy="896112"/>
          </a:xfrm>
          <a:custGeom>
            <a:avLst/>
            <a:gdLst>
              <a:gd name="connsiteX0" fmla="*/ 448057 w 896112"/>
              <a:gd name="connsiteY0" fmla="*/ 0 h 896112"/>
              <a:gd name="connsiteX1" fmla="*/ 874183 w 896112"/>
              <a:gd name="connsiteY1" fmla="*/ 309600 h 896112"/>
              <a:gd name="connsiteX2" fmla="*/ 448056 w 896112"/>
              <a:gd name="connsiteY2" fmla="*/ 448056 h 896112"/>
              <a:gd name="connsiteX3" fmla="*/ 448057 w 896112"/>
              <a:gd name="connsiteY3" fmla="*/ 0 h 896112"/>
            </a:gdLst>
            <a:ahLst/>
            <a:cxnLst>
              <a:cxn ang="0">
                <a:pos x="connsiteX0" y="connsiteY0"/>
              </a:cxn>
              <a:cxn ang="0">
                <a:pos x="connsiteX1" y="connsiteY1"/>
              </a:cxn>
              <a:cxn ang="0">
                <a:pos x="connsiteX2" y="connsiteY2"/>
              </a:cxn>
              <a:cxn ang="0">
                <a:pos x="connsiteX3" y="connsiteY3"/>
              </a:cxn>
            </a:cxnLst>
            <a:rect l="l" t="t" r="r" b="b"/>
            <a:pathLst>
              <a:path w="896112" h="896112">
                <a:moveTo>
                  <a:pt x="448057" y="0"/>
                </a:moveTo>
                <a:cubicBezTo>
                  <a:pt x="642167" y="0"/>
                  <a:pt x="814201" y="124991"/>
                  <a:pt x="874183" y="309600"/>
                </a:cubicBezTo>
                <a:lnTo>
                  <a:pt x="448056" y="448056"/>
                </a:lnTo>
                <a:cubicBezTo>
                  <a:pt x="448056" y="298704"/>
                  <a:pt x="448057" y="149352"/>
                  <a:pt x="448057" y="0"/>
                </a:cubicBez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475092" tIns="158253" rIns="148224" bIns="561075" numCol="1" spcCol="1270" anchor="ctr" anchorCtr="0">
            <a:noAutofit/>
          </a:bodyPr>
          <a:lstStyle/>
          <a:p>
            <a:pPr lvl="0" algn="ctr" defTabSz="266700">
              <a:lnSpc>
                <a:spcPct val="90000"/>
              </a:lnSpc>
              <a:spcBef>
                <a:spcPct val="0"/>
              </a:spcBef>
              <a:spcAft>
                <a:spcPct val="35000"/>
              </a:spcAft>
            </a:pPr>
            <a:r>
              <a:rPr lang="en-US" sz="600" kern="1200" dirty="0" smtClean="0"/>
              <a:t>Event v. Meeting</a:t>
            </a:r>
            <a:endParaRPr lang="en-US" sz="600" kern="1200" dirty="0"/>
          </a:p>
        </p:txBody>
      </p:sp>
      <p:sp>
        <p:nvSpPr>
          <p:cNvPr id="6" name="Freeform 5"/>
          <p:cNvSpPr/>
          <p:nvPr/>
        </p:nvSpPr>
        <p:spPr>
          <a:xfrm>
            <a:off x="158835" y="166131"/>
            <a:ext cx="896112" cy="896112"/>
          </a:xfrm>
          <a:custGeom>
            <a:avLst/>
            <a:gdLst>
              <a:gd name="connsiteX0" fmla="*/ 874183 w 896112"/>
              <a:gd name="connsiteY0" fmla="*/ 309600 h 896112"/>
              <a:gd name="connsiteX1" fmla="*/ 711416 w 896112"/>
              <a:gd name="connsiteY1" fmla="*/ 810542 h 896112"/>
              <a:gd name="connsiteX2" fmla="*/ 448056 w 896112"/>
              <a:gd name="connsiteY2" fmla="*/ 448056 h 896112"/>
              <a:gd name="connsiteX3" fmla="*/ 874183 w 896112"/>
              <a:gd name="connsiteY3" fmla="*/ 309600 h 896112"/>
            </a:gdLst>
            <a:ahLst/>
            <a:cxnLst>
              <a:cxn ang="0">
                <a:pos x="connsiteX0" y="connsiteY0"/>
              </a:cxn>
              <a:cxn ang="0">
                <a:pos x="connsiteX1" y="connsiteY1"/>
              </a:cxn>
              <a:cxn ang="0">
                <a:pos x="connsiteX2" y="connsiteY2"/>
              </a:cxn>
              <a:cxn ang="0">
                <a:pos x="connsiteX3" y="connsiteY3"/>
              </a:cxn>
            </a:cxnLst>
            <a:rect l="l" t="t" r="r" b="b"/>
            <a:pathLst>
              <a:path w="896112" h="896112">
                <a:moveTo>
                  <a:pt x="874183" y="309600"/>
                </a:moveTo>
                <a:cubicBezTo>
                  <a:pt x="934166" y="494209"/>
                  <a:pt x="868454" y="696447"/>
                  <a:pt x="711416" y="810542"/>
                </a:cubicBezTo>
                <a:lnTo>
                  <a:pt x="448056" y="448056"/>
                </a:lnTo>
                <a:lnTo>
                  <a:pt x="874183" y="309600"/>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584759" tIns="417058" rIns="59894" bIns="280934" numCol="1" spcCol="1270" anchor="ctr" anchorCtr="0">
            <a:noAutofit/>
          </a:bodyPr>
          <a:lstStyle/>
          <a:p>
            <a:pPr lvl="0" algn="ctr" defTabSz="266700">
              <a:lnSpc>
                <a:spcPct val="90000"/>
              </a:lnSpc>
              <a:spcBef>
                <a:spcPct val="0"/>
              </a:spcBef>
              <a:spcAft>
                <a:spcPct val="35000"/>
              </a:spcAft>
            </a:pPr>
            <a:r>
              <a:rPr lang="en-US" sz="600" kern="1200" dirty="0" smtClean="0"/>
              <a:t>Setup Event</a:t>
            </a:r>
            <a:endParaRPr lang="en-US" sz="600" kern="1200" dirty="0"/>
          </a:p>
        </p:txBody>
      </p:sp>
      <p:sp>
        <p:nvSpPr>
          <p:cNvPr id="7" name="Circular Arrow 6"/>
          <p:cNvSpPr/>
          <p:nvPr/>
        </p:nvSpPr>
        <p:spPr>
          <a:xfrm>
            <a:off x="95639" y="86761"/>
            <a:ext cx="1007059" cy="1007059"/>
          </a:xfrm>
          <a:prstGeom prst="circularArrow">
            <a:avLst>
              <a:gd name="adj1" fmla="val 5085"/>
              <a:gd name="adj2" fmla="val 327528"/>
              <a:gd name="adj3" fmla="val 20192361"/>
              <a:gd name="adj4" fmla="val 16200324"/>
              <a:gd name="adj5" fmla="val 5932"/>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hueOff val="0"/>
              <a:satOff val="0"/>
              <a:lumOff val="0"/>
              <a:alphaOff val="0"/>
            </a:schemeClr>
          </a:fontRef>
        </p:style>
      </p:sp>
      <p:sp>
        <p:nvSpPr>
          <p:cNvPr id="8" name="Circular Arrow 7"/>
          <p:cNvSpPr/>
          <p:nvPr/>
        </p:nvSpPr>
        <p:spPr>
          <a:xfrm>
            <a:off x="103424" y="110649"/>
            <a:ext cx="1007059" cy="1007059"/>
          </a:xfrm>
          <a:prstGeom prst="circularArrow">
            <a:avLst>
              <a:gd name="adj1" fmla="val 5085"/>
              <a:gd name="adj2" fmla="val 327528"/>
              <a:gd name="adj3" fmla="val 2912753"/>
              <a:gd name="adj4" fmla="val 20519953"/>
              <a:gd name="adj5" fmla="val 5932"/>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hueOff val="0"/>
              <a:satOff val="0"/>
              <a:lumOff val="0"/>
              <a:alphaOff val="0"/>
            </a:schemeClr>
          </a:fontRef>
        </p:style>
      </p:sp>
      <p:sp>
        <p:nvSpPr>
          <p:cNvPr id="9" name="Circular Arrow 8"/>
          <p:cNvSpPr/>
          <p:nvPr/>
        </p:nvSpPr>
        <p:spPr>
          <a:xfrm>
            <a:off x="83093" y="125416"/>
            <a:ext cx="1007059" cy="1007059"/>
          </a:xfrm>
          <a:prstGeom prst="circularArrow">
            <a:avLst>
              <a:gd name="adj1" fmla="val 5085"/>
              <a:gd name="adj2" fmla="val 327528"/>
              <a:gd name="adj3" fmla="val 7232777"/>
              <a:gd name="adj4" fmla="val 3239695"/>
              <a:gd name="adj5" fmla="val 5932"/>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hueOff val="0"/>
              <a:satOff val="0"/>
              <a:lumOff val="0"/>
              <a:alphaOff val="0"/>
            </a:schemeClr>
          </a:fontRef>
        </p:style>
      </p:sp>
      <p:sp>
        <p:nvSpPr>
          <p:cNvPr id="10" name="Circular Arrow 9"/>
          <p:cNvSpPr/>
          <p:nvPr/>
        </p:nvSpPr>
        <p:spPr>
          <a:xfrm>
            <a:off x="62761" y="110649"/>
            <a:ext cx="1007059" cy="1007059"/>
          </a:xfrm>
          <a:prstGeom prst="circularArrow">
            <a:avLst>
              <a:gd name="adj1" fmla="val 5085"/>
              <a:gd name="adj2" fmla="val 327528"/>
              <a:gd name="adj3" fmla="val 11552519"/>
              <a:gd name="adj4" fmla="val 7559718"/>
              <a:gd name="adj5" fmla="val 5932"/>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hueOff val="0"/>
              <a:satOff val="0"/>
              <a:lumOff val="0"/>
              <a:alphaOff val="0"/>
            </a:schemeClr>
          </a:fontRef>
        </p:style>
      </p:sp>
      <p:sp>
        <p:nvSpPr>
          <p:cNvPr id="11" name="Circular Arrow 10"/>
          <p:cNvSpPr/>
          <p:nvPr/>
        </p:nvSpPr>
        <p:spPr>
          <a:xfrm>
            <a:off x="70547" y="86761"/>
            <a:ext cx="1007059" cy="1007059"/>
          </a:xfrm>
          <a:prstGeom prst="circularArrow">
            <a:avLst>
              <a:gd name="adj1" fmla="val 5085"/>
              <a:gd name="adj2" fmla="val 327528"/>
              <a:gd name="adj3" fmla="val 15872148"/>
              <a:gd name="adj4" fmla="val 11880111"/>
              <a:gd name="adj5" fmla="val 5932"/>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hueOff val="0"/>
              <a:satOff val="0"/>
              <a:lumOff val="0"/>
              <a:alphaOff val="0"/>
            </a:schemeClr>
          </a:fontRef>
        </p:style>
      </p:sp>
      <p:pic>
        <p:nvPicPr>
          <p:cNvPr id="1026" name="Picture 2"/>
          <p:cNvPicPr>
            <a:picLocks noChangeAspect="1" noChangeArrowheads="1"/>
          </p:cNvPicPr>
          <p:nvPr/>
        </p:nvPicPr>
        <p:blipFill>
          <a:blip r:embed="rId2" cstate="print"/>
          <a:srcRect l="2222" t="16145" r="18333" b="3128"/>
          <a:stretch>
            <a:fillRect/>
          </a:stretch>
        </p:blipFill>
        <p:spPr bwMode="auto">
          <a:xfrm>
            <a:off x="762000" y="1143000"/>
            <a:ext cx="7467600" cy="5222098"/>
          </a:xfrm>
          <a:prstGeom prst="rect">
            <a:avLst/>
          </a:prstGeom>
          <a:noFill/>
          <a:ln w="9525">
            <a:noFill/>
            <a:miter lim="800000"/>
            <a:headEnd/>
            <a:tailEnd/>
          </a:ln>
        </p:spPr>
      </p:pic>
    </p:spTree>
    <p:extLst>
      <p:ext uri="{BB962C8B-B14F-4D97-AF65-F5344CB8AC3E}">
        <p14:creationId xmlns="" xmlns:p14="http://schemas.microsoft.com/office/powerpoint/2010/main" val="4729662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Manage Invites &amp; Registration</a:t>
            </a:r>
            <a:endParaRPr lang="en-US" dirty="0"/>
          </a:p>
        </p:txBody>
      </p:sp>
      <p:sp>
        <p:nvSpPr>
          <p:cNvPr id="4" name="Slide Number Placeholder 3"/>
          <p:cNvSpPr>
            <a:spLocks noGrp="1"/>
          </p:cNvSpPr>
          <p:nvPr>
            <p:ph type="sldNum" sz="quarter" idx="12"/>
          </p:nvPr>
        </p:nvSpPr>
        <p:spPr/>
        <p:txBody>
          <a:bodyPr/>
          <a:lstStyle/>
          <a:p>
            <a:fld id="{256CF0FE-2178-4BE8-B963-846482A3246C}" type="slidenum">
              <a:rPr lang="en-US" smtClean="0"/>
              <a:pPr/>
              <a:t>26</a:t>
            </a:fld>
            <a:endParaRPr lang="en-US"/>
          </a:p>
        </p:txBody>
      </p:sp>
      <p:sp>
        <p:nvSpPr>
          <p:cNvPr id="5" name="Freeform 4"/>
          <p:cNvSpPr/>
          <p:nvPr/>
        </p:nvSpPr>
        <p:spPr>
          <a:xfrm>
            <a:off x="151154" y="142234"/>
            <a:ext cx="896112" cy="896112"/>
          </a:xfrm>
          <a:custGeom>
            <a:avLst/>
            <a:gdLst>
              <a:gd name="connsiteX0" fmla="*/ 448057 w 896112"/>
              <a:gd name="connsiteY0" fmla="*/ 0 h 896112"/>
              <a:gd name="connsiteX1" fmla="*/ 874183 w 896112"/>
              <a:gd name="connsiteY1" fmla="*/ 309600 h 896112"/>
              <a:gd name="connsiteX2" fmla="*/ 448056 w 896112"/>
              <a:gd name="connsiteY2" fmla="*/ 448056 h 896112"/>
              <a:gd name="connsiteX3" fmla="*/ 448057 w 896112"/>
              <a:gd name="connsiteY3" fmla="*/ 0 h 896112"/>
            </a:gdLst>
            <a:ahLst/>
            <a:cxnLst>
              <a:cxn ang="0">
                <a:pos x="connsiteX0" y="connsiteY0"/>
              </a:cxn>
              <a:cxn ang="0">
                <a:pos x="connsiteX1" y="connsiteY1"/>
              </a:cxn>
              <a:cxn ang="0">
                <a:pos x="connsiteX2" y="connsiteY2"/>
              </a:cxn>
              <a:cxn ang="0">
                <a:pos x="connsiteX3" y="connsiteY3"/>
              </a:cxn>
            </a:cxnLst>
            <a:rect l="l" t="t" r="r" b="b"/>
            <a:pathLst>
              <a:path w="896112" h="896112">
                <a:moveTo>
                  <a:pt x="448057" y="0"/>
                </a:moveTo>
                <a:cubicBezTo>
                  <a:pt x="642167" y="0"/>
                  <a:pt x="814201" y="124991"/>
                  <a:pt x="874183" y="309600"/>
                </a:cubicBezTo>
                <a:lnTo>
                  <a:pt x="448056" y="448056"/>
                </a:lnTo>
                <a:cubicBezTo>
                  <a:pt x="448056" y="298704"/>
                  <a:pt x="448057" y="149352"/>
                  <a:pt x="448057" y="0"/>
                </a:cubicBez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475092" tIns="158253" rIns="148224" bIns="561075" numCol="1" spcCol="1270" anchor="ctr" anchorCtr="0">
            <a:noAutofit/>
          </a:bodyPr>
          <a:lstStyle/>
          <a:p>
            <a:pPr lvl="0" algn="ctr" defTabSz="266700">
              <a:lnSpc>
                <a:spcPct val="90000"/>
              </a:lnSpc>
              <a:spcBef>
                <a:spcPct val="0"/>
              </a:spcBef>
              <a:spcAft>
                <a:spcPct val="35000"/>
              </a:spcAft>
            </a:pPr>
            <a:r>
              <a:rPr lang="en-US" sz="600" kern="1200" dirty="0" smtClean="0"/>
              <a:t>Event v Meeting</a:t>
            </a:r>
            <a:endParaRPr lang="en-US" sz="600" kern="1200" dirty="0"/>
          </a:p>
        </p:txBody>
      </p:sp>
      <p:sp>
        <p:nvSpPr>
          <p:cNvPr id="6" name="Freeform 5"/>
          <p:cNvSpPr/>
          <p:nvPr/>
        </p:nvSpPr>
        <p:spPr>
          <a:xfrm>
            <a:off x="158835" y="166131"/>
            <a:ext cx="896112" cy="896112"/>
          </a:xfrm>
          <a:custGeom>
            <a:avLst/>
            <a:gdLst>
              <a:gd name="connsiteX0" fmla="*/ 874183 w 896112"/>
              <a:gd name="connsiteY0" fmla="*/ 309600 h 896112"/>
              <a:gd name="connsiteX1" fmla="*/ 711416 w 896112"/>
              <a:gd name="connsiteY1" fmla="*/ 810542 h 896112"/>
              <a:gd name="connsiteX2" fmla="*/ 448056 w 896112"/>
              <a:gd name="connsiteY2" fmla="*/ 448056 h 896112"/>
              <a:gd name="connsiteX3" fmla="*/ 874183 w 896112"/>
              <a:gd name="connsiteY3" fmla="*/ 309600 h 896112"/>
            </a:gdLst>
            <a:ahLst/>
            <a:cxnLst>
              <a:cxn ang="0">
                <a:pos x="connsiteX0" y="connsiteY0"/>
              </a:cxn>
              <a:cxn ang="0">
                <a:pos x="connsiteX1" y="connsiteY1"/>
              </a:cxn>
              <a:cxn ang="0">
                <a:pos x="connsiteX2" y="connsiteY2"/>
              </a:cxn>
              <a:cxn ang="0">
                <a:pos x="connsiteX3" y="connsiteY3"/>
              </a:cxn>
            </a:cxnLst>
            <a:rect l="l" t="t" r="r" b="b"/>
            <a:pathLst>
              <a:path w="896112" h="896112">
                <a:moveTo>
                  <a:pt x="874183" y="309600"/>
                </a:moveTo>
                <a:cubicBezTo>
                  <a:pt x="934166" y="494209"/>
                  <a:pt x="868454" y="696447"/>
                  <a:pt x="711416" y="810542"/>
                </a:cubicBezTo>
                <a:lnTo>
                  <a:pt x="448056" y="448056"/>
                </a:lnTo>
                <a:lnTo>
                  <a:pt x="874183" y="309600"/>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584759" tIns="417058" rIns="59894" bIns="280934" numCol="1" spcCol="1270" anchor="ctr" anchorCtr="0">
            <a:noAutofit/>
          </a:bodyPr>
          <a:lstStyle/>
          <a:p>
            <a:pPr lvl="0" algn="ctr" defTabSz="266700">
              <a:lnSpc>
                <a:spcPct val="90000"/>
              </a:lnSpc>
              <a:spcBef>
                <a:spcPct val="0"/>
              </a:spcBef>
              <a:spcAft>
                <a:spcPct val="35000"/>
              </a:spcAft>
            </a:pPr>
            <a:r>
              <a:rPr lang="en-US" sz="600" kern="1200" dirty="0" smtClean="0"/>
              <a:t>Setup Event</a:t>
            </a:r>
            <a:endParaRPr lang="en-US" sz="600" kern="1200" dirty="0"/>
          </a:p>
        </p:txBody>
      </p:sp>
      <p:sp>
        <p:nvSpPr>
          <p:cNvPr id="7" name="Freeform 6"/>
          <p:cNvSpPr/>
          <p:nvPr/>
        </p:nvSpPr>
        <p:spPr>
          <a:xfrm>
            <a:off x="138566" y="180853"/>
            <a:ext cx="896112" cy="896112"/>
          </a:xfrm>
          <a:custGeom>
            <a:avLst/>
            <a:gdLst>
              <a:gd name="connsiteX0" fmla="*/ 711417 w 896112"/>
              <a:gd name="connsiteY0" fmla="*/ 810541 h 896112"/>
              <a:gd name="connsiteX1" fmla="*/ 184695 w 896112"/>
              <a:gd name="connsiteY1" fmla="*/ 810541 h 896112"/>
              <a:gd name="connsiteX2" fmla="*/ 448056 w 896112"/>
              <a:gd name="connsiteY2" fmla="*/ 448056 h 896112"/>
              <a:gd name="connsiteX3" fmla="*/ 711417 w 896112"/>
              <a:gd name="connsiteY3" fmla="*/ 810541 h 896112"/>
            </a:gdLst>
            <a:ahLst/>
            <a:cxnLst>
              <a:cxn ang="0">
                <a:pos x="connsiteX0" y="connsiteY0"/>
              </a:cxn>
              <a:cxn ang="0">
                <a:pos x="connsiteX1" y="connsiteY1"/>
              </a:cxn>
              <a:cxn ang="0">
                <a:pos x="connsiteX2" y="connsiteY2"/>
              </a:cxn>
              <a:cxn ang="0">
                <a:pos x="connsiteX3" y="connsiteY3"/>
              </a:cxn>
            </a:cxnLst>
            <a:rect l="l" t="t" r="r" b="b"/>
            <a:pathLst>
              <a:path w="896112" h="896112">
                <a:moveTo>
                  <a:pt x="711417" y="810541"/>
                </a:moveTo>
                <a:cubicBezTo>
                  <a:pt x="554379" y="924636"/>
                  <a:pt x="341733" y="924636"/>
                  <a:pt x="184695" y="810541"/>
                </a:cubicBezTo>
                <a:lnTo>
                  <a:pt x="448056" y="448056"/>
                </a:lnTo>
                <a:lnTo>
                  <a:pt x="711417" y="810541"/>
                </a:lnTo>
                <a:close/>
              </a:path>
            </a:pathLst>
          </a:cu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327660" tIns="637032" rIns="327660" bIns="39625" numCol="1" spcCol="1270" anchor="ctr" anchorCtr="0">
            <a:noAutofit/>
          </a:bodyPr>
          <a:lstStyle/>
          <a:p>
            <a:pPr lvl="0" algn="ctr" defTabSz="266700">
              <a:lnSpc>
                <a:spcPct val="90000"/>
              </a:lnSpc>
              <a:spcBef>
                <a:spcPct val="0"/>
              </a:spcBef>
              <a:spcAft>
                <a:spcPct val="35000"/>
              </a:spcAft>
            </a:pPr>
            <a:r>
              <a:rPr lang="en-US" sz="500" kern="1200" dirty="0" smtClean="0"/>
              <a:t>Invite &amp; Register</a:t>
            </a:r>
            <a:endParaRPr lang="en-US" sz="500" kern="1200" dirty="0"/>
          </a:p>
        </p:txBody>
      </p:sp>
      <p:sp>
        <p:nvSpPr>
          <p:cNvPr id="8" name="Circular Arrow 7"/>
          <p:cNvSpPr/>
          <p:nvPr/>
        </p:nvSpPr>
        <p:spPr>
          <a:xfrm>
            <a:off x="95639" y="86761"/>
            <a:ext cx="1007059" cy="1007059"/>
          </a:xfrm>
          <a:prstGeom prst="circularArrow">
            <a:avLst>
              <a:gd name="adj1" fmla="val 5085"/>
              <a:gd name="adj2" fmla="val 327528"/>
              <a:gd name="adj3" fmla="val 20192361"/>
              <a:gd name="adj4" fmla="val 16200324"/>
              <a:gd name="adj5" fmla="val 5932"/>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hueOff val="0"/>
              <a:satOff val="0"/>
              <a:lumOff val="0"/>
              <a:alphaOff val="0"/>
            </a:schemeClr>
          </a:fontRef>
        </p:style>
      </p:sp>
      <p:sp>
        <p:nvSpPr>
          <p:cNvPr id="9" name="Circular Arrow 8"/>
          <p:cNvSpPr/>
          <p:nvPr/>
        </p:nvSpPr>
        <p:spPr>
          <a:xfrm>
            <a:off x="103424" y="110649"/>
            <a:ext cx="1007059" cy="1007059"/>
          </a:xfrm>
          <a:prstGeom prst="circularArrow">
            <a:avLst>
              <a:gd name="adj1" fmla="val 5085"/>
              <a:gd name="adj2" fmla="val 327528"/>
              <a:gd name="adj3" fmla="val 2912753"/>
              <a:gd name="adj4" fmla="val 20519953"/>
              <a:gd name="adj5" fmla="val 5932"/>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hueOff val="0"/>
              <a:satOff val="0"/>
              <a:lumOff val="0"/>
              <a:alphaOff val="0"/>
            </a:schemeClr>
          </a:fontRef>
        </p:style>
      </p:sp>
      <p:sp>
        <p:nvSpPr>
          <p:cNvPr id="10" name="Circular Arrow 9"/>
          <p:cNvSpPr/>
          <p:nvPr/>
        </p:nvSpPr>
        <p:spPr>
          <a:xfrm>
            <a:off x="83093" y="125416"/>
            <a:ext cx="1007059" cy="1007059"/>
          </a:xfrm>
          <a:prstGeom prst="circularArrow">
            <a:avLst>
              <a:gd name="adj1" fmla="val 5085"/>
              <a:gd name="adj2" fmla="val 327528"/>
              <a:gd name="adj3" fmla="val 7232777"/>
              <a:gd name="adj4" fmla="val 3239695"/>
              <a:gd name="adj5" fmla="val 5932"/>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hueOff val="0"/>
              <a:satOff val="0"/>
              <a:lumOff val="0"/>
              <a:alphaOff val="0"/>
            </a:schemeClr>
          </a:fontRef>
        </p:style>
      </p:sp>
      <p:sp>
        <p:nvSpPr>
          <p:cNvPr id="11" name="Circular Arrow 10"/>
          <p:cNvSpPr/>
          <p:nvPr/>
        </p:nvSpPr>
        <p:spPr>
          <a:xfrm>
            <a:off x="62761" y="110649"/>
            <a:ext cx="1007059" cy="1007059"/>
          </a:xfrm>
          <a:prstGeom prst="circularArrow">
            <a:avLst>
              <a:gd name="adj1" fmla="val 5085"/>
              <a:gd name="adj2" fmla="val 327528"/>
              <a:gd name="adj3" fmla="val 11552519"/>
              <a:gd name="adj4" fmla="val 7559718"/>
              <a:gd name="adj5" fmla="val 5932"/>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hueOff val="0"/>
              <a:satOff val="0"/>
              <a:lumOff val="0"/>
              <a:alphaOff val="0"/>
            </a:schemeClr>
          </a:fontRef>
        </p:style>
      </p:sp>
      <p:sp>
        <p:nvSpPr>
          <p:cNvPr id="12" name="Circular Arrow 11"/>
          <p:cNvSpPr/>
          <p:nvPr/>
        </p:nvSpPr>
        <p:spPr>
          <a:xfrm>
            <a:off x="70547" y="86761"/>
            <a:ext cx="1007059" cy="1007059"/>
          </a:xfrm>
          <a:prstGeom prst="circularArrow">
            <a:avLst>
              <a:gd name="adj1" fmla="val 5085"/>
              <a:gd name="adj2" fmla="val 327528"/>
              <a:gd name="adj3" fmla="val 15872148"/>
              <a:gd name="adj4" fmla="val 11880111"/>
              <a:gd name="adj5" fmla="val 5932"/>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hueOff val="0"/>
              <a:satOff val="0"/>
              <a:lumOff val="0"/>
              <a:alphaOff val="0"/>
            </a:schemeClr>
          </a:fontRef>
        </p:style>
      </p:sp>
      <p:pic>
        <p:nvPicPr>
          <p:cNvPr id="5123" name="Picture 3"/>
          <p:cNvPicPr>
            <a:picLocks noChangeAspect="1" noChangeArrowheads="1"/>
          </p:cNvPicPr>
          <p:nvPr/>
        </p:nvPicPr>
        <p:blipFill>
          <a:blip r:embed="rId2" cstate="print"/>
          <a:srcRect/>
          <a:stretch>
            <a:fillRect/>
          </a:stretch>
        </p:blipFill>
        <p:spPr bwMode="auto">
          <a:xfrm>
            <a:off x="457200" y="1066800"/>
            <a:ext cx="7924800" cy="5453804"/>
          </a:xfrm>
          <a:prstGeom prst="rect">
            <a:avLst/>
          </a:prstGeom>
          <a:noFill/>
          <a:ln w="9525">
            <a:noFill/>
            <a:miter lim="800000"/>
            <a:headEnd/>
            <a:tailEnd/>
          </a:ln>
        </p:spPr>
      </p:pic>
    </p:spTree>
    <p:extLst>
      <p:ext uri="{BB962C8B-B14F-4D97-AF65-F5344CB8AC3E}">
        <p14:creationId xmlns="" xmlns:p14="http://schemas.microsoft.com/office/powerpoint/2010/main" val="30031376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4267200" y="990600"/>
            <a:ext cx="4724400" cy="5353827"/>
          </a:xfrm>
          <a:prstGeom prst="rect">
            <a:avLst/>
          </a:prstGeom>
          <a:noFill/>
          <a:ln w="9525">
            <a:noFill/>
            <a:miter lim="800000"/>
            <a:headEnd/>
            <a:tailEnd/>
          </a:ln>
        </p:spPr>
      </p:pic>
      <p:sp>
        <p:nvSpPr>
          <p:cNvPr id="3" name="Title 2"/>
          <p:cNvSpPr>
            <a:spLocks noGrp="1"/>
          </p:cNvSpPr>
          <p:nvPr>
            <p:ph type="title"/>
          </p:nvPr>
        </p:nvSpPr>
        <p:spPr/>
        <p:txBody>
          <a:bodyPr/>
          <a:lstStyle/>
          <a:p>
            <a:r>
              <a:rPr lang="en-US" dirty="0" smtClean="0"/>
              <a:t>View Email template</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cstate="print"/>
          <a:srcRect/>
          <a:stretch>
            <a:fillRect/>
          </a:stretch>
        </p:blipFill>
        <p:spPr bwMode="auto">
          <a:xfrm>
            <a:off x="838200" y="1447800"/>
            <a:ext cx="7981950" cy="5000625"/>
          </a:xfrm>
          <a:prstGeom prst="rect">
            <a:avLst/>
          </a:prstGeom>
          <a:noFill/>
          <a:ln w="9525">
            <a:noFill/>
            <a:miter lim="800000"/>
            <a:headEnd/>
            <a:tailEnd/>
          </a:ln>
        </p:spPr>
      </p:pic>
      <p:sp>
        <p:nvSpPr>
          <p:cNvPr id="3" name="Title 2"/>
          <p:cNvSpPr>
            <a:spLocks noGrp="1"/>
          </p:cNvSpPr>
          <p:nvPr>
            <p:ph type="title"/>
          </p:nvPr>
        </p:nvSpPr>
        <p:spPr/>
        <p:txBody>
          <a:bodyPr/>
          <a:lstStyle/>
          <a:p>
            <a:r>
              <a:rPr lang="en-US" dirty="0" smtClean="0"/>
              <a:t>What Invitee Sees: Email</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990600" y="1371600"/>
            <a:ext cx="6949800" cy="5029200"/>
          </a:xfrm>
          <a:prstGeom prst="rect">
            <a:avLst/>
          </a:prstGeom>
          <a:noFill/>
          <a:ln w="9525">
            <a:noFill/>
            <a:miter lim="800000"/>
            <a:headEnd/>
            <a:tailEnd/>
          </a:ln>
        </p:spPr>
      </p:pic>
      <p:sp>
        <p:nvSpPr>
          <p:cNvPr id="3" name="Title 2"/>
          <p:cNvSpPr>
            <a:spLocks noGrp="1"/>
          </p:cNvSpPr>
          <p:nvPr>
            <p:ph type="title"/>
          </p:nvPr>
        </p:nvSpPr>
        <p:spPr/>
        <p:txBody>
          <a:bodyPr/>
          <a:lstStyle/>
          <a:p>
            <a:r>
              <a:rPr lang="en-US" dirty="0" smtClean="0"/>
              <a:t>What Invitee Sees: Link to Invite on Site</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7"/>
          <p:cNvSpPr/>
          <p:nvPr/>
        </p:nvSpPr>
        <p:spPr>
          <a:xfrm>
            <a:off x="151154" y="142234"/>
            <a:ext cx="896112" cy="896112"/>
          </a:xfrm>
          <a:custGeom>
            <a:avLst/>
            <a:gdLst>
              <a:gd name="connsiteX0" fmla="*/ 448057 w 896112"/>
              <a:gd name="connsiteY0" fmla="*/ 0 h 896112"/>
              <a:gd name="connsiteX1" fmla="*/ 874183 w 896112"/>
              <a:gd name="connsiteY1" fmla="*/ 309600 h 896112"/>
              <a:gd name="connsiteX2" fmla="*/ 448056 w 896112"/>
              <a:gd name="connsiteY2" fmla="*/ 448056 h 896112"/>
              <a:gd name="connsiteX3" fmla="*/ 448057 w 896112"/>
              <a:gd name="connsiteY3" fmla="*/ 0 h 896112"/>
            </a:gdLst>
            <a:ahLst/>
            <a:cxnLst>
              <a:cxn ang="0">
                <a:pos x="connsiteX0" y="connsiteY0"/>
              </a:cxn>
              <a:cxn ang="0">
                <a:pos x="connsiteX1" y="connsiteY1"/>
              </a:cxn>
              <a:cxn ang="0">
                <a:pos x="connsiteX2" y="connsiteY2"/>
              </a:cxn>
              <a:cxn ang="0">
                <a:pos x="connsiteX3" y="connsiteY3"/>
              </a:cxn>
            </a:cxnLst>
            <a:rect l="l" t="t" r="r" b="b"/>
            <a:pathLst>
              <a:path w="896112" h="896112">
                <a:moveTo>
                  <a:pt x="448057" y="0"/>
                </a:moveTo>
                <a:cubicBezTo>
                  <a:pt x="642167" y="0"/>
                  <a:pt x="814201" y="124991"/>
                  <a:pt x="874183" y="309600"/>
                </a:cubicBezTo>
                <a:lnTo>
                  <a:pt x="448056" y="448056"/>
                </a:lnTo>
                <a:cubicBezTo>
                  <a:pt x="448056" y="298704"/>
                  <a:pt x="448057" y="149352"/>
                  <a:pt x="448057" y="0"/>
                </a:cubicBez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475092" tIns="158253" rIns="148224" bIns="561075" numCol="1" spcCol="1270" anchor="ctr" anchorCtr="0">
            <a:noAutofit/>
          </a:bodyPr>
          <a:lstStyle/>
          <a:p>
            <a:pPr lvl="0" algn="ctr" defTabSz="266700">
              <a:lnSpc>
                <a:spcPct val="90000"/>
              </a:lnSpc>
              <a:spcBef>
                <a:spcPct val="0"/>
              </a:spcBef>
              <a:spcAft>
                <a:spcPct val="35000"/>
              </a:spcAft>
            </a:pPr>
            <a:r>
              <a:rPr lang="en-US" sz="600" kern="1200" dirty="0" smtClean="0"/>
              <a:t>Log In/ Get Help</a:t>
            </a:r>
            <a:endParaRPr lang="en-US" sz="600" kern="1200" dirty="0"/>
          </a:p>
        </p:txBody>
      </p:sp>
      <p:sp>
        <p:nvSpPr>
          <p:cNvPr id="13" name="Circular Arrow 12"/>
          <p:cNvSpPr/>
          <p:nvPr/>
        </p:nvSpPr>
        <p:spPr>
          <a:xfrm>
            <a:off x="95639" y="86761"/>
            <a:ext cx="1007059" cy="1007059"/>
          </a:xfrm>
          <a:prstGeom prst="circularArrow">
            <a:avLst>
              <a:gd name="adj1" fmla="val 5085"/>
              <a:gd name="adj2" fmla="val 327528"/>
              <a:gd name="adj3" fmla="val 20192361"/>
              <a:gd name="adj4" fmla="val 16200324"/>
              <a:gd name="adj5" fmla="val 5932"/>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hueOff val="0"/>
              <a:satOff val="0"/>
              <a:lumOff val="0"/>
              <a:alphaOff val="0"/>
            </a:schemeClr>
          </a:fontRef>
        </p:style>
      </p:sp>
      <p:sp>
        <p:nvSpPr>
          <p:cNvPr id="14" name="Circular Arrow 13"/>
          <p:cNvSpPr/>
          <p:nvPr/>
        </p:nvSpPr>
        <p:spPr>
          <a:xfrm>
            <a:off x="103424" y="110649"/>
            <a:ext cx="1007059" cy="1007059"/>
          </a:xfrm>
          <a:prstGeom prst="circularArrow">
            <a:avLst>
              <a:gd name="adj1" fmla="val 5085"/>
              <a:gd name="adj2" fmla="val 327528"/>
              <a:gd name="adj3" fmla="val 2912753"/>
              <a:gd name="adj4" fmla="val 20519953"/>
              <a:gd name="adj5" fmla="val 5932"/>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hueOff val="0"/>
              <a:satOff val="0"/>
              <a:lumOff val="0"/>
              <a:alphaOff val="0"/>
            </a:schemeClr>
          </a:fontRef>
        </p:style>
      </p:sp>
      <p:sp>
        <p:nvSpPr>
          <p:cNvPr id="15" name="Circular Arrow 14"/>
          <p:cNvSpPr/>
          <p:nvPr/>
        </p:nvSpPr>
        <p:spPr>
          <a:xfrm>
            <a:off x="83093" y="125416"/>
            <a:ext cx="1007059" cy="1007059"/>
          </a:xfrm>
          <a:prstGeom prst="circularArrow">
            <a:avLst>
              <a:gd name="adj1" fmla="val 5085"/>
              <a:gd name="adj2" fmla="val 327528"/>
              <a:gd name="adj3" fmla="val 7232777"/>
              <a:gd name="adj4" fmla="val 3239695"/>
              <a:gd name="adj5" fmla="val 5932"/>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hueOff val="0"/>
              <a:satOff val="0"/>
              <a:lumOff val="0"/>
              <a:alphaOff val="0"/>
            </a:schemeClr>
          </a:fontRef>
        </p:style>
      </p:sp>
      <p:sp>
        <p:nvSpPr>
          <p:cNvPr id="16" name="Circular Arrow 15"/>
          <p:cNvSpPr/>
          <p:nvPr/>
        </p:nvSpPr>
        <p:spPr>
          <a:xfrm>
            <a:off x="62761" y="110649"/>
            <a:ext cx="1007059" cy="1007059"/>
          </a:xfrm>
          <a:prstGeom prst="circularArrow">
            <a:avLst>
              <a:gd name="adj1" fmla="val 5085"/>
              <a:gd name="adj2" fmla="val 327528"/>
              <a:gd name="adj3" fmla="val 11552519"/>
              <a:gd name="adj4" fmla="val 7559718"/>
              <a:gd name="adj5" fmla="val 5932"/>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hueOff val="0"/>
              <a:satOff val="0"/>
              <a:lumOff val="0"/>
              <a:alphaOff val="0"/>
            </a:schemeClr>
          </a:fontRef>
        </p:style>
      </p:sp>
      <p:sp>
        <p:nvSpPr>
          <p:cNvPr id="17" name="Circular Arrow 16"/>
          <p:cNvSpPr/>
          <p:nvPr/>
        </p:nvSpPr>
        <p:spPr>
          <a:xfrm>
            <a:off x="70547" y="86761"/>
            <a:ext cx="1007059" cy="1007059"/>
          </a:xfrm>
          <a:prstGeom prst="circularArrow">
            <a:avLst>
              <a:gd name="adj1" fmla="val 5085"/>
              <a:gd name="adj2" fmla="val 327528"/>
              <a:gd name="adj3" fmla="val 15872148"/>
              <a:gd name="adj4" fmla="val 11880111"/>
              <a:gd name="adj5" fmla="val 5932"/>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hueOff val="0"/>
              <a:satOff val="0"/>
              <a:lumOff val="0"/>
              <a:alphaOff val="0"/>
            </a:schemeClr>
          </a:fontRef>
        </p:style>
      </p:sp>
      <p:sp>
        <p:nvSpPr>
          <p:cNvPr id="6" name="Title 5"/>
          <p:cNvSpPr>
            <a:spLocks noGrp="1"/>
          </p:cNvSpPr>
          <p:nvPr>
            <p:ph type="title"/>
          </p:nvPr>
        </p:nvSpPr>
        <p:spPr>
          <a:xfrm>
            <a:off x="1295400" y="274638"/>
            <a:ext cx="7391400" cy="487362"/>
          </a:xfrm>
        </p:spPr>
        <p:txBody>
          <a:bodyPr>
            <a:normAutofit fontScale="90000"/>
          </a:bodyPr>
          <a:lstStyle/>
          <a:p>
            <a:r>
              <a:rPr lang="en-US" dirty="0" smtClean="0"/>
              <a:t>Adobe Connect: Log In</a:t>
            </a:r>
            <a:endParaRPr lang="en-US" dirty="0"/>
          </a:p>
        </p:txBody>
      </p:sp>
      <p:sp>
        <p:nvSpPr>
          <p:cNvPr id="3" name="Slide Number Placeholder 2"/>
          <p:cNvSpPr>
            <a:spLocks noGrp="1"/>
          </p:cNvSpPr>
          <p:nvPr>
            <p:ph type="sldNum" sz="quarter" idx="12"/>
          </p:nvPr>
        </p:nvSpPr>
        <p:spPr/>
        <p:txBody>
          <a:bodyPr/>
          <a:lstStyle/>
          <a:p>
            <a:fld id="{256CF0FE-2178-4BE8-B963-846482A3246C}" type="slidenum">
              <a:rPr lang="en-US" smtClean="0"/>
              <a:pPr/>
              <a:t>3</a:t>
            </a:fld>
            <a:endParaRPr lang="en-US"/>
          </a:p>
        </p:txBody>
      </p:sp>
      <p:sp>
        <p:nvSpPr>
          <p:cNvPr id="11" name="TextBox 10"/>
          <p:cNvSpPr txBox="1"/>
          <p:nvPr/>
        </p:nvSpPr>
        <p:spPr>
          <a:xfrm>
            <a:off x="5486400" y="1219200"/>
            <a:ext cx="3352800" cy="4416594"/>
          </a:xfrm>
          <a:prstGeom prst="rect">
            <a:avLst/>
          </a:prstGeom>
          <a:noFill/>
        </p:spPr>
        <p:txBody>
          <a:bodyPr wrap="square" rtlCol="0">
            <a:spAutoFit/>
          </a:bodyPr>
          <a:lstStyle/>
          <a:p>
            <a:r>
              <a:rPr lang="en-US" b="1" dirty="0" smtClean="0"/>
              <a:t>Where is it?</a:t>
            </a:r>
          </a:p>
          <a:p>
            <a:pPr lvl="1" indent="-233363"/>
            <a:r>
              <a:rPr lang="en-US" sz="2400" b="1" dirty="0" smtClean="0"/>
              <a:t>ala.adobeconnect.com</a:t>
            </a:r>
          </a:p>
          <a:p>
            <a:pPr lvl="1"/>
            <a:endParaRPr lang="en-US" sz="1050" dirty="0" smtClean="0"/>
          </a:p>
          <a:p>
            <a:r>
              <a:rPr lang="en-US" b="1" dirty="0" smtClean="0"/>
              <a:t>What is it?</a:t>
            </a:r>
          </a:p>
          <a:p>
            <a:pPr marL="223838" lvl="1"/>
            <a:r>
              <a:rPr lang="en-US" sz="1400" dirty="0" smtClean="0"/>
              <a:t>Remote meeting and Event tool used for demonstrations and online learning within ALA.</a:t>
            </a:r>
          </a:p>
          <a:p>
            <a:pPr marL="223838" lvl="1"/>
            <a:endParaRPr lang="en-US" sz="1400" dirty="0" smtClean="0"/>
          </a:p>
          <a:p>
            <a:pPr marL="223838" lvl="1"/>
            <a:r>
              <a:rPr lang="en-US" sz="1400" dirty="0" smtClean="0"/>
              <a:t>Replacement for </a:t>
            </a:r>
            <a:r>
              <a:rPr lang="en-US" sz="1400" dirty="0" err="1" smtClean="0"/>
              <a:t>iLinc</a:t>
            </a:r>
            <a:r>
              <a:rPr lang="en-US" sz="1400" dirty="0" smtClean="0"/>
              <a:t>.  If you want to share </a:t>
            </a:r>
            <a:r>
              <a:rPr lang="en-US" sz="1400" dirty="0" err="1" smtClean="0"/>
              <a:t>iLinc</a:t>
            </a:r>
            <a:r>
              <a:rPr lang="en-US" sz="1400" dirty="0" smtClean="0"/>
              <a:t> content you will need to create an Event in Adobe Connect.</a:t>
            </a:r>
          </a:p>
          <a:p>
            <a:endParaRPr lang="en-US" sz="1400" dirty="0" smtClean="0"/>
          </a:p>
          <a:p>
            <a:r>
              <a:rPr lang="en-US" b="1" dirty="0" smtClean="0"/>
              <a:t>What are my Credentials?</a:t>
            </a:r>
          </a:p>
          <a:p>
            <a:pPr marL="1027113" lvl="1" indent="-803275"/>
            <a:r>
              <a:rPr lang="en-US" sz="1400" b="1" dirty="0" smtClean="0"/>
              <a:t>Username</a:t>
            </a:r>
            <a:r>
              <a:rPr lang="en-US" sz="1400" dirty="0" smtClean="0"/>
              <a:t>:  Your email address for ALA</a:t>
            </a:r>
          </a:p>
          <a:p>
            <a:pPr marL="1138238" lvl="1" indent="-914400"/>
            <a:r>
              <a:rPr lang="en-US" sz="1400" b="1" dirty="0" smtClean="0"/>
              <a:t>Password</a:t>
            </a:r>
            <a:r>
              <a:rPr lang="en-US" sz="1400" dirty="0" smtClean="0"/>
              <a:t>:    ALA website password, choose “Forgot My Password” to reset.</a:t>
            </a:r>
          </a:p>
          <a:p>
            <a:endParaRPr lang="en-US" sz="1400" dirty="0" smtClean="0"/>
          </a:p>
          <a:p>
            <a:endParaRPr lang="en-US" sz="1050" dirty="0"/>
          </a:p>
        </p:txBody>
      </p:sp>
      <p:pic>
        <p:nvPicPr>
          <p:cNvPr id="1027" name="Picture 3"/>
          <p:cNvPicPr>
            <a:picLocks noChangeAspect="1" noChangeArrowheads="1"/>
          </p:cNvPicPr>
          <p:nvPr/>
        </p:nvPicPr>
        <p:blipFill>
          <a:blip r:embed="rId3" cstate="print"/>
          <a:srcRect l="4444" t="14531" r="76667" b="29768"/>
          <a:stretch>
            <a:fillRect/>
          </a:stretch>
        </p:blipFill>
        <p:spPr bwMode="auto">
          <a:xfrm>
            <a:off x="1371600" y="609600"/>
            <a:ext cx="2819400" cy="5721724"/>
          </a:xfrm>
          <a:prstGeom prst="rect">
            <a:avLst/>
          </a:prstGeom>
          <a:noFill/>
          <a:ln w="9525">
            <a:noFill/>
            <a:miter lim="800000"/>
            <a:headEnd/>
            <a:tailEnd/>
          </a:ln>
        </p:spPr>
      </p:pic>
      <p:sp>
        <p:nvSpPr>
          <p:cNvPr id="18" name="Oval Callout 17">
            <a:hlinkClick r:id="rId4"/>
          </p:cNvPr>
          <p:cNvSpPr/>
          <p:nvPr/>
        </p:nvSpPr>
        <p:spPr>
          <a:xfrm>
            <a:off x="2743200" y="4876800"/>
            <a:ext cx="3352800" cy="1143000"/>
          </a:xfrm>
          <a:prstGeom prst="wedgeEllipseCallout">
            <a:avLst>
              <a:gd name="adj1" fmla="val -80088"/>
              <a:gd name="adj2" fmla="val 527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Please note the Help link on this screen, to the version 9 manual, video tutorials; and Adobe resources!</a:t>
            </a:r>
            <a:endParaRPr lang="en-US" sz="1400" b="1" dirty="0"/>
          </a:p>
        </p:txBody>
      </p:sp>
      <p:sp>
        <p:nvSpPr>
          <p:cNvPr id="19" name="Rectangle 18"/>
          <p:cNvSpPr/>
          <p:nvPr/>
        </p:nvSpPr>
        <p:spPr>
          <a:xfrm>
            <a:off x="188457" y="1078468"/>
            <a:ext cx="802143" cy="369332"/>
          </a:xfrm>
          <a:prstGeom prst="rect">
            <a:avLst/>
          </a:prstGeom>
        </p:spPr>
        <p:txBody>
          <a:bodyPr wrap="none">
            <a:spAutoFit/>
          </a:bodyPr>
          <a:lstStyle/>
          <a:p>
            <a:r>
              <a:rPr lang="en-US" b="1" dirty="0" smtClean="0">
                <a:solidFill>
                  <a:schemeClr val="tx2"/>
                </a:solidFill>
              </a:rPr>
              <a:t>Part 1 </a:t>
            </a:r>
            <a:endParaRPr lang="en-US" b="1" dirty="0">
              <a:solidFill>
                <a:schemeClr val="tx2"/>
              </a:solidFill>
            </a:endParaRPr>
          </a:p>
        </p:txBody>
      </p:sp>
    </p:spTree>
    <p:extLst>
      <p:ext uri="{BB962C8B-B14F-4D97-AF65-F5344CB8AC3E}">
        <p14:creationId xmlns="" xmlns:p14="http://schemas.microsoft.com/office/powerpoint/2010/main" val="1383734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524000" y="1368560"/>
            <a:ext cx="6954000" cy="5032239"/>
          </a:xfrm>
          <a:prstGeom prst="rect">
            <a:avLst/>
          </a:prstGeom>
          <a:noFill/>
          <a:ln w="9525">
            <a:noFill/>
            <a:miter lim="800000"/>
            <a:headEnd/>
            <a:tailEnd/>
          </a:ln>
        </p:spPr>
      </p:pic>
      <p:sp>
        <p:nvSpPr>
          <p:cNvPr id="3" name="Title 2"/>
          <p:cNvSpPr>
            <a:spLocks noGrp="1"/>
          </p:cNvSpPr>
          <p:nvPr>
            <p:ph type="title"/>
          </p:nvPr>
        </p:nvSpPr>
        <p:spPr/>
        <p:txBody>
          <a:bodyPr/>
          <a:lstStyle/>
          <a:p>
            <a:r>
              <a:rPr lang="en-US" dirty="0" smtClean="0"/>
              <a:t>What They see if you hit REGISTER NOW</a:t>
            </a:r>
            <a:endParaRPr lang="en-US" dirty="0"/>
          </a:p>
        </p:txBody>
      </p:sp>
      <p:sp>
        <p:nvSpPr>
          <p:cNvPr id="4" name="TextBox 3"/>
          <p:cNvSpPr txBox="1"/>
          <p:nvPr/>
        </p:nvSpPr>
        <p:spPr>
          <a:xfrm>
            <a:off x="3505200" y="3048000"/>
            <a:ext cx="4419600" cy="369332"/>
          </a:xfrm>
          <a:prstGeom prst="rect">
            <a:avLst/>
          </a:prstGeom>
          <a:noFill/>
        </p:spPr>
        <p:txBody>
          <a:bodyPr wrap="square" rtlCol="0">
            <a:spAutoFit/>
          </a:bodyPr>
          <a:lstStyle/>
          <a:p>
            <a:r>
              <a:rPr lang="en-US" dirty="0" smtClean="0">
                <a:solidFill>
                  <a:srgbClr val="FF0000"/>
                </a:solidFill>
              </a:rPr>
              <a:t>*With no image in field for Large Banner</a:t>
            </a:r>
            <a:endParaRPr lang="en-US" dirty="0">
              <a:solidFill>
                <a:srgbClr val="FF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they see when registration is successful</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1905000" y="1313419"/>
            <a:ext cx="6972300" cy="5045482"/>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What they see if you don’t allow </a:t>
            </a:r>
            <a:br>
              <a:rPr lang="en-US" dirty="0" smtClean="0"/>
            </a:br>
            <a:r>
              <a:rPr lang="en-US" dirty="0" smtClean="0"/>
              <a:t>accepted guests into your meeting</a:t>
            </a:r>
            <a:endParaRPr lang="en-US" dirty="0"/>
          </a:p>
        </p:txBody>
      </p:sp>
      <p:pic>
        <p:nvPicPr>
          <p:cNvPr id="2" name="Picture 1" descr="image001"/>
          <p:cNvPicPr>
            <a:picLocks noChangeAspect="1" noChangeArrowheads="1"/>
          </p:cNvPicPr>
          <p:nvPr/>
        </p:nvPicPr>
        <p:blipFill>
          <a:blip r:embed="rId2" cstate="print"/>
          <a:srcRect/>
          <a:stretch>
            <a:fillRect/>
          </a:stretch>
        </p:blipFill>
        <p:spPr bwMode="auto">
          <a:xfrm>
            <a:off x="609600" y="1295400"/>
            <a:ext cx="8148199" cy="5086350"/>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Manage Content</a:t>
            </a:r>
            <a:endParaRPr lang="en-US" dirty="0"/>
          </a:p>
        </p:txBody>
      </p:sp>
      <p:sp>
        <p:nvSpPr>
          <p:cNvPr id="4" name="Slide Number Placeholder 3"/>
          <p:cNvSpPr>
            <a:spLocks noGrp="1"/>
          </p:cNvSpPr>
          <p:nvPr>
            <p:ph type="sldNum" sz="quarter" idx="12"/>
          </p:nvPr>
        </p:nvSpPr>
        <p:spPr/>
        <p:txBody>
          <a:bodyPr/>
          <a:lstStyle/>
          <a:p>
            <a:fld id="{256CF0FE-2178-4BE8-B963-846482A3246C}" type="slidenum">
              <a:rPr lang="en-US" smtClean="0"/>
              <a:pPr/>
              <a:t>33</a:t>
            </a:fld>
            <a:endParaRPr lang="en-US"/>
          </a:p>
        </p:txBody>
      </p:sp>
      <p:grpSp>
        <p:nvGrpSpPr>
          <p:cNvPr id="5" name="Group 4"/>
          <p:cNvGrpSpPr/>
          <p:nvPr/>
        </p:nvGrpSpPr>
        <p:grpSpPr>
          <a:xfrm>
            <a:off x="62761" y="86761"/>
            <a:ext cx="1047722" cy="1045714"/>
            <a:chOff x="62761" y="86761"/>
            <a:chExt cx="1047722" cy="1045714"/>
          </a:xfrm>
        </p:grpSpPr>
        <p:sp>
          <p:nvSpPr>
            <p:cNvPr id="6" name="Freeform 5"/>
            <p:cNvSpPr/>
            <p:nvPr/>
          </p:nvSpPr>
          <p:spPr>
            <a:xfrm>
              <a:off x="151154" y="142234"/>
              <a:ext cx="896112" cy="896112"/>
            </a:xfrm>
            <a:custGeom>
              <a:avLst/>
              <a:gdLst>
                <a:gd name="connsiteX0" fmla="*/ 448057 w 896112"/>
                <a:gd name="connsiteY0" fmla="*/ 0 h 896112"/>
                <a:gd name="connsiteX1" fmla="*/ 874183 w 896112"/>
                <a:gd name="connsiteY1" fmla="*/ 309600 h 896112"/>
                <a:gd name="connsiteX2" fmla="*/ 448056 w 896112"/>
                <a:gd name="connsiteY2" fmla="*/ 448056 h 896112"/>
                <a:gd name="connsiteX3" fmla="*/ 448057 w 896112"/>
                <a:gd name="connsiteY3" fmla="*/ 0 h 896112"/>
              </a:gdLst>
              <a:ahLst/>
              <a:cxnLst>
                <a:cxn ang="0">
                  <a:pos x="connsiteX0" y="connsiteY0"/>
                </a:cxn>
                <a:cxn ang="0">
                  <a:pos x="connsiteX1" y="connsiteY1"/>
                </a:cxn>
                <a:cxn ang="0">
                  <a:pos x="connsiteX2" y="connsiteY2"/>
                </a:cxn>
                <a:cxn ang="0">
                  <a:pos x="connsiteX3" y="connsiteY3"/>
                </a:cxn>
              </a:cxnLst>
              <a:rect l="l" t="t" r="r" b="b"/>
              <a:pathLst>
                <a:path w="896112" h="896112">
                  <a:moveTo>
                    <a:pt x="448057" y="0"/>
                  </a:moveTo>
                  <a:cubicBezTo>
                    <a:pt x="642167" y="0"/>
                    <a:pt x="814201" y="124991"/>
                    <a:pt x="874183" y="309600"/>
                  </a:cubicBezTo>
                  <a:lnTo>
                    <a:pt x="448056" y="448056"/>
                  </a:lnTo>
                  <a:cubicBezTo>
                    <a:pt x="448056" y="298704"/>
                    <a:pt x="448057" y="149352"/>
                    <a:pt x="448057" y="0"/>
                  </a:cubicBez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475092" tIns="158253" rIns="148224" bIns="561075" numCol="1" spcCol="1270" anchor="ctr" anchorCtr="0">
              <a:noAutofit/>
            </a:bodyPr>
            <a:lstStyle/>
            <a:p>
              <a:pPr lvl="0" algn="ctr" defTabSz="266700">
                <a:lnSpc>
                  <a:spcPct val="90000"/>
                </a:lnSpc>
                <a:spcBef>
                  <a:spcPct val="0"/>
                </a:spcBef>
                <a:spcAft>
                  <a:spcPct val="35000"/>
                </a:spcAft>
              </a:pPr>
              <a:r>
                <a:rPr lang="en-US" sz="600" kern="1200" dirty="0" smtClean="0"/>
                <a:t>Event v. </a:t>
              </a:r>
              <a:r>
                <a:rPr lang="en-US" sz="600" kern="1200" dirty="0" err="1" smtClean="0"/>
                <a:t>Mtg</a:t>
              </a:r>
              <a:endParaRPr lang="en-US" sz="600" kern="1200" dirty="0"/>
            </a:p>
          </p:txBody>
        </p:sp>
        <p:sp>
          <p:nvSpPr>
            <p:cNvPr id="7" name="Freeform 6"/>
            <p:cNvSpPr/>
            <p:nvPr/>
          </p:nvSpPr>
          <p:spPr>
            <a:xfrm>
              <a:off x="158835" y="166131"/>
              <a:ext cx="896112" cy="896112"/>
            </a:xfrm>
            <a:custGeom>
              <a:avLst/>
              <a:gdLst>
                <a:gd name="connsiteX0" fmla="*/ 874183 w 896112"/>
                <a:gd name="connsiteY0" fmla="*/ 309600 h 896112"/>
                <a:gd name="connsiteX1" fmla="*/ 711416 w 896112"/>
                <a:gd name="connsiteY1" fmla="*/ 810542 h 896112"/>
                <a:gd name="connsiteX2" fmla="*/ 448056 w 896112"/>
                <a:gd name="connsiteY2" fmla="*/ 448056 h 896112"/>
                <a:gd name="connsiteX3" fmla="*/ 874183 w 896112"/>
                <a:gd name="connsiteY3" fmla="*/ 309600 h 896112"/>
              </a:gdLst>
              <a:ahLst/>
              <a:cxnLst>
                <a:cxn ang="0">
                  <a:pos x="connsiteX0" y="connsiteY0"/>
                </a:cxn>
                <a:cxn ang="0">
                  <a:pos x="connsiteX1" y="connsiteY1"/>
                </a:cxn>
                <a:cxn ang="0">
                  <a:pos x="connsiteX2" y="connsiteY2"/>
                </a:cxn>
                <a:cxn ang="0">
                  <a:pos x="connsiteX3" y="connsiteY3"/>
                </a:cxn>
              </a:cxnLst>
              <a:rect l="l" t="t" r="r" b="b"/>
              <a:pathLst>
                <a:path w="896112" h="896112">
                  <a:moveTo>
                    <a:pt x="874183" y="309600"/>
                  </a:moveTo>
                  <a:cubicBezTo>
                    <a:pt x="934166" y="494209"/>
                    <a:pt x="868454" y="696447"/>
                    <a:pt x="711416" y="810542"/>
                  </a:cubicBezTo>
                  <a:lnTo>
                    <a:pt x="448056" y="448056"/>
                  </a:lnTo>
                  <a:lnTo>
                    <a:pt x="874183" y="309600"/>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584759" tIns="417058" rIns="59893" bIns="280934" numCol="1" spcCol="1270" anchor="ctr" anchorCtr="0">
              <a:noAutofit/>
            </a:bodyPr>
            <a:lstStyle/>
            <a:p>
              <a:pPr lvl="0" algn="ctr" defTabSz="266700">
                <a:lnSpc>
                  <a:spcPct val="90000"/>
                </a:lnSpc>
                <a:spcBef>
                  <a:spcPct val="0"/>
                </a:spcBef>
                <a:spcAft>
                  <a:spcPct val="35000"/>
                </a:spcAft>
              </a:pPr>
              <a:r>
                <a:rPr lang="en-US" sz="600" kern="1200" dirty="0" smtClean="0"/>
                <a:t>Setup Event</a:t>
              </a:r>
              <a:endParaRPr lang="en-US" sz="600" kern="1200" dirty="0"/>
            </a:p>
          </p:txBody>
        </p:sp>
        <p:sp>
          <p:nvSpPr>
            <p:cNvPr id="8" name="Freeform 7"/>
            <p:cNvSpPr/>
            <p:nvPr/>
          </p:nvSpPr>
          <p:spPr>
            <a:xfrm>
              <a:off x="138566" y="180853"/>
              <a:ext cx="896112" cy="896112"/>
            </a:xfrm>
            <a:custGeom>
              <a:avLst/>
              <a:gdLst>
                <a:gd name="connsiteX0" fmla="*/ 711417 w 896112"/>
                <a:gd name="connsiteY0" fmla="*/ 810541 h 896112"/>
                <a:gd name="connsiteX1" fmla="*/ 184695 w 896112"/>
                <a:gd name="connsiteY1" fmla="*/ 810541 h 896112"/>
                <a:gd name="connsiteX2" fmla="*/ 448056 w 896112"/>
                <a:gd name="connsiteY2" fmla="*/ 448056 h 896112"/>
                <a:gd name="connsiteX3" fmla="*/ 711417 w 896112"/>
                <a:gd name="connsiteY3" fmla="*/ 810541 h 896112"/>
              </a:gdLst>
              <a:ahLst/>
              <a:cxnLst>
                <a:cxn ang="0">
                  <a:pos x="connsiteX0" y="connsiteY0"/>
                </a:cxn>
                <a:cxn ang="0">
                  <a:pos x="connsiteX1" y="connsiteY1"/>
                </a:cxn>
                <a:cxn ang="0">
                  <a:pos x="connsiteX2" y="connsiteY2"/>
                </a:cxn>
                <a:cxn ang="0">
                  <a:pos x="connsiteX3" y="connsiteY3"/>
                </a:cxn>
              </a:cxnLst>
              <a:rect l="l" t="t" r="r" b="b"/>
              <a:pathLst>
                <a:path w="896112" h="896112">
                  <a:moveTo>
                    <a:pt x="711417" y="810541"/>
                  </a:moveTo>
                  <a:cubicBezTo>
                    <a:pt x="554379" y="924636"/>
                    <a:pt x="341733" y="924636"/>
                    <a:pt x="184695" y="810541"/>
                  </a:cubicBezTo>
                  <a:lnTo>
                    <a:pt x="448056" y="448056"/>
                  </a:lnTo>
                  <a:lnTo>
                    <a:pt x="711417" y="810541"/>
                  </a:lnTo>
                  <a:close/>
                </a:path>
              </a:pathLst>
            </a:cu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327660" tIns="637032" rIns="327660" bIns="39624" numCol="1" spcCol="1270" anchor="ctr" anchorCtr="0">
              <a:noAutofit/>
            </a:bodyPr>
            <a:lstStyle/>
            <a:p>
              <a:pPr lvl="0" algn="ctr" defTabSz="266700">
                <a:lnSpc>
                  <a:spcPct val="90000"/>
                </a:lnSpc>
                <a:spcBef>
                  <a:spcPct val="0"/>
                </a:spcBef>
                <a:spcAft>
                  <a:spcPct val="35000"/>
                </a:spcAft>
              </a:pPr>
              <a:r>
                <a:rPr lang="en-US" sz="500" kern="1200" dirty="0" smtClean="0"/>
                <a:t>Invite &amp; Register</a:t>
              </a:r>
              <a:endParaRPr lang="en-US" sz="500" kern="1200" dirty="0"/>
            </a:p>
          </p:txBody>
        </p:sp>
        <p:sp>
          <p:nvSpPr>
            <p:cNvPr id="9" name="Freeform 8"/>
            <p:cNvSpPr/>
            <p:nvPr/>
          </p:nvSpPr>
          <p:spPr>
            <a:xfrm>
              <a:off x="118297" y="166131"/>
              <a:ext cx="896112" cy="896112"/>
            </a:xfrm>
            <a:custGeom>
              <a:avLst/>
              <a:gdLst>
                <a:gd name="connsiteX0" fmla="*/ 184695 w 896112"/>
                <a:gd name="connsiteY0" fmla="*/ 810541 h 896112"/>
                <a:gd name="connsiteX1" fmla="*/ 21930 w 896112"/>
                <a:gd name="connsiteY1" fmla="*/ 309599 h 896112"/>
                <a:gd name="connsiteX2" fmla="*/ 448056 w 896112"/>
                <a:gd name="connsiteY2" fmla="*/ 448056 h 896112"/>
                <a:gd name="connsiteX3" fmla="*/ 184695 w 896112"/>
                <a:gd name="connsiteY3" fmla="*/ 810541 h 896112"/>
              </a:gdLst>
              <a:ahLst/>
              <a:cxnLst>
                <a:cxn ang="0">
                  <a:pos x="connsiteX0" y="connsiteY0"/>
                </a:cxn>
                <a:cxn ang="0">
                  <a:pos x="connsiteX1" y="connsiteY1"/>
                </a:cxn>
                <a:cxn ang="0">
                  <a:pos x="connsiteX2" y="connsiteY2"/>
                </a:cxn>
                <a:cxn ang="0">
                  <a:pos x="connsiteX3" y="connsiteY3"/>
                </a:cxn>
              </a:cxnLst>
              <a:rect l="l" t="t" r="r" b="b"/>
              <a:pathLst>
                <a:path w="896112" h="896112">
                  <a:moveTo>
                    <a:pt x="184695" y="810541"/>
                  </a:moveTo>
                  <a:cubicBezTo>
                    <a:pt x="27657" y="696446"/>
                    <a:pt x="-38054" y="494208"/>
                    <a:pt x="21930" y="309599"/>
                  </a:cubicBezTo>
                  <a:lnTo>
                    <a:pt x="448056" y="448056"/>
                  </a:lnTo>
                  <a:lnTo>
                    <a:pt x="184695" y="810541"/>
                  </a:lnTo>
                  <a:close/>
                </a:path>
              </a:pathLst>
            </a:cu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59893" tIns="417058" rIns="584759" bIns="280934" numCol="1" spcCol="1270" anchor="ctr" anchorCtr="0">
              <a:noAutofit/>
            </a:bodyPr>
            <a:lstStyle/>
            <a:p>
              <a:pPr lvl="0" algn="ctr" defTabSz="266700">
                <a:lnSpc>
                  <a:spcPct val="90000"/>
                </a:lnSpc>
                <a:spcBef>
                  <a:spcPct val="0"/>
                </a:spcBef>
                <a:spcAft>
                  <a:spcPct val="35000"/>
                </a:spcAft>
              </a:pPr>
              <a:r>
                <a:rPr lang="en-US" sz="500" kern="1200" dirty="0" smtClean="0"/>
                <a:t> Content &amp; Reports</a:t>
              </a:r>
              <a:endParaRPr lang="en-US" sz="500" kern="1200" dirty="0"/>
            </a:p>
          </p:txBody>
        </p:sp>
        <p:sp>
          <p:nvSpPr>
            <p:cNvPr id="10" name="Circular Arrow 9"/>
            <p:cNvSpPr/>
            <p:nvPr/>
          </p:nvSpPr>
          <p:spPr>
            <a:xfrm>
              <a:off x="95639" y="86761"/>
              <a:ext cx="1007059" cy="1007059"/>
            </a:xfrm>
            <a:prstGeom prst="circularArrow">
              <a:avLst>
                <a:gd name="adj1" fmla="val 5085"/>
                <a:gd name="adj2" fmla="val 327528"/>
                <a:gd name="adj3" fmla="val 20192361"/>
                <a:gd name="adj4" fmla="val 16200324"/>
                <a:gd name="adj5" fmla="val 5932"/>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hueOff val="0"/>
                <a:satOff val="0"/>
                <a:lumOff val="0"/>
                <a:alphaOff val="0"/>
              </a:schemeClr>
            </a:fontRef>
          </p:style>
        </p:sp>
        <p:sp>
          <p:nvSpPr>
            <p:cNvPr id="11" name="Circular Arrow 10"/>
            <p:cNvSpPr/>
            <p:nvPr/>
          </p:nvSpPr>
          <p:spPr>
            <a:xfrm>
              <a:off x="103424" y="110649"/>
              <a:ext cx="1007059" cy="1007059"/>
            </a:xfrm>
            <a:prstGeom prst="circularArrow">
              <a:avLst>
                <a:gd name="adj1" fmla="val 5085"/>
                <a:gd name="adj2" fmla="val 327528"/>
                <a:gd name="adj3" fmla="val 2912753"/>
                <a:gd name="adj4" fmla="val 20519953"/>
                <a:gd name="adj5" fmla="val 5932"/>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hueOff val="0"/>
                <a:satOff val="0"/>
                <a:lumOff val="0"/>
                <a:alphaOff val="0"/>
              </a:schemeClr>
            </a:fontRef>
          </p:style>
        </p:sp>
        <p:sp>
          <p:nvSpPr>
            <p:cNvPr id="12" name="Circular Arrow 11"/>
            <p:cNvSpPr/>
            <p:nvPr/>
          </p:nvSpPr>
          <p:spPr>
            <a:xfrm>
              <a:off x="83093" y="125416"/>
              <a:ext cx="1007059" cy="1007059"/>
            </a:xfrm>
            <a:prstGeom prst="circularArrow">
              <a:avLst>
                <a:gd name="adj1" fmla="val 5085"/>
                <a:gd name="adj2" fmla="val 327528"/>
                <a:gd name="adj3" fmla="val 7232777"/>
                <a:gd name="adj4" fmla="val 3239695"/>
                <a:gd name="adj5" fmla="val 5932"/>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hueOff val="0"/>
                <a:satOff val="0"/>
                <a:lumOff val="0"/>
                <a:alphaOff val="0"/>
              </a:schemeClr>
            </a:fontRef>
          </p:style>
        </p:sp>
        <p:sp>
          <p:nvSpPr>
            <p:cNvPr id="13" name="Circular Arrow 12"/>
            <p:cNvSpPr/>
            <p:nvPr/>
          </p:nvSpPr>
          <p:spPr>
            <a:xfrm>
              <a:off x="62761" y="110649"/>
              <a:ext cx="1007059" cy="1007059"/>
            </a:xfrm>
            <a:prstGeom prst="circularArrow">
              <a:avLst>
                <a:gd name="adj1" fmla="val 5085"/>
                <a:gd name="adj2" fmla="val 327528"/>
                <a:gd name="adj3" fmla="val 11552519"/>
                <a:gd name="adj4" fmla="val 7559718"/>
                <a:gd name="adj5" fmla="val 5932"/>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hueOff val="0"/>
                <a:satOff val="0"/>
                <a:lumOff val="0"/>
                <a:alphaOff val="0"/>
              </a:schemeClr>
            </a:fontRef>
          </p:style>
        </p:sp>
        <p:sp>
          <p:nvSpPr>
            <p:cNvPr id="14" name="Circular Arrow 13"/>
            <p:cNvSpPr/>
            <p:nvPr/>
          </p:nvSpPr>
          <p:spPr>
            <a:xfrm>
              <a:off x="70547" y="86761"/>
              <a:ext cx="1007059" cy="1007059"/>
            </a:xfrm>
            <a:prstGeom prst="circularArrow">
              <a:avLst>
                <a:gd name="adj1" fmla="val 5085"/>
                <a:gd name="adj2" fmla="val 327528"/>
                <a:gd name="adj3" fmla="val 15872148"/>
                <a:gd name="adj4" fmla="val 11880111"/>
                <a:gd name="adj5" fmla="val 5932"/>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hueOff val="0"/>
                <a:satOff val="0"/>
                <a:lumOff val="0"/>
                <a:alphaOff val="0"/>
              </a:schemeClr>
            </a:fontRef>
          </p:style>
        </p:sp>
      </p:grpSp>
      <p:pic>
        <p:nvPicPr>
          <p:cNvPr id="2050" name="Picture 2"/>
          <p:cNvPicPr>
            <a:picLocks noChangeAspect="1" noChangeArrowheads="1"/>
          </p:cNvPicPr>
          <p:nvPr/>
        </p:nvPicPr>
        <p:blipFill>
          <a:blip r:embed="rId2" cstate="print"/>
          <a:srcRect t="16953" r="7778" b="41069"/>
          <a:stretch>
            <a:fillRect/>
          </a:stretch>
        </p:blipFill>
        <p:spPr bwMode="auto">
          <a:xfrm>
            <a:off x="0" y="1600200"/>
            <a:ext cx="9144000" cy="2864386"/>
          </a:xfrm>
          <a:prstGeom prst="rect">
            <a:avLst/>
          </a:prstGeom>
          <a:noFill/>
          <a:ln w="9525">
            <a:noFill/>
            <a:miter lim="800000"/>
            <a:headEnd/>
            <a:tailEnd/>
          </a:ln>
        </p:spPr>
      </p:pic>
    </p:spTree>
    <p:extLst>
      <p:ext uri="{BB962C8B-B14F-4D97-AF65-F5344CB8AC3E}">
        <p14:creationId xmlns="" xmlns:p14="http://schemas.microsoft.com/office/powerpoint/2010/main" val="35506657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Manage Content</a:t>
            </a:r>
            <a:endParaRPr lang="en-US" dirty="0"/>
          </a:p>
        </p:txBody>
      </p:sp>
      <p:sp>
        <p:nvSpPr>
          <p:cNvPr id="4" name="Slide Number Placeholder 3"/>
          <p:cNvSpPr>
            <a:spLocks noGrp="1"/>
          </p:cNvSpPr>
          <p:nvPr>
            <p:ph type="sldNum" sz="quarter" idx="12"/>
          </p:nvPr>
        </p:nvSpPr>
        <p:spPr/>
        <p:txBody>
          <a:bodyPr/>
          <a:lstStyle/>
          <a:p>
            <a:fld id="{256CF0FE-2178-4BE8-B963-846482A3246C}" type="slidenum">
              <a:rPr lang="en-US" smtClean="0"/>
              <a:pPr/>
              <a:t>34</a:t>
            </a:fld>
            <a:endParaRPr lang="en-US"/>
          </a:p>
        </p:txBody>
      </p:sp>
      <p:grpSp>
        <p:nvGrpSpPr>
          <p:cNvPr id="3" name="Group 4"/>
          <p:cNvGrpSpPr/>
          <p:nvPr/>
        </p:nvGrpSpPr>
        <p:grpSpPr>
          <a:xfrm>
            <a:off x="62761" y="86761"/>
            <a:ext cx="1047722" cy="1045714"/>
            <a:chOff x="62761" y="86761"/>
            <a:chExt cx="1047722" cy="1045714"/>
          </a:xfrm>
        </p:grpSpPr>
        <p:sp>
          <p:nvSpPr>
            <p:cNvPr id="6" name="Freeform 5"/>
            <p:cNvSpPr/>
            <p:nvPr/>
          </p:nvSpPr>
          <p:spPr>
            <a:xfrm>
              <a:off x="151154" y="142234"/>
              <a:ext cx="896112" cy="896112"/>
            </a:xfrm>
            <a:custGeom>
              <a:avLst/>
              <a:gdLst>
                <a:gd name="connsiteX0" fmla="*/ 448057 w 896112"/>
                <a:gd name="connsiteY0" fmla="*/ 0 h 896112"/>
                <a:gd name="connsiteX1" fmla="*/ 874183 w 896112"/>
                <a:gd name="connsiteY1" fmla="*/ 309600 h 896112"/>
                <a:gd name="connsiteX2" fmla="*/ 448056 w 896112"/>
                <a:gd name="connsiteY2" fmla="*/ 448056 h 896112"/>
                <a:gd name="connsiteX3" fmla="*/ 448057 w 896112"/>
                <a:gd name="connsiteY3" fmla="*/ 0 h 896112"/>
              </a:gdLst>
              <a:ahLst/>
              <a:cxnLst>
                <a:cxn ang="0">
                  <a:pos x="connsiteX0" y="connsiteY0"/>
                </a:cxn>
                <a:cxn ang="0">
                  <a:pos x="connsiteX1" y="connsiteY1"/>
                </a:cxn>
                <a:cxn ang="0">
                  <a:pos x="connsiteX2" y="connsiteY2"/>
                </a:cxn>
                <a:cxn ang="0">
                  <a:pos x="connsiteX3" y="connsiteY3"/>
                </a:cxn>
              </a:cxnLst>
              <a:rect l="l" t="t" r="r" b="b"/>
              <a:pathLst>
                <a:path w="896112" h="896112">
                  <a:moveTo>
                    <a:pt x="448057" y="0"/>
                  </a:moveTo>
                  <a:cubicBezTo>
                    <a:pt x="642167" y="0"/>
                    <a:pt x="814201" y="124991"/>
                    <a:pt x="874183" y="309600"/>
                  </a:cubicBezTo>
                  <a:lnTo>
                    <a:pt x="448056" y="448056"/>
                  </a:lnTo>
                  <a:cubicBezTo>
                    <a:pt x="448056" y="298704"/>
                    <a:pt x="448057" y="149352"/>
                    <a:pt x="448057" y="0"/>
                  </a:cubicBez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475092" tIns="158253" rIns="148224" bIns="561075" numCol="1" spcCol="1270" anchor="ctr" anchorCtr="0">
              <a:noAutofit/>
            </a:bodyPr>
            <a:lstStyle/>
            <a:p>
              <a:pPr lvl="0" algn="ctr" defTabSz="266700">
                <a:lnSpc>
                  <a:spcPct val="90000"/>
                </a:lnSpc>
                <a:spcBef>
                  <a:spcPct val="0"/>
                </a:spcBef>
                <a:spcAft>
                  <a:spcPct val="35000"/>
                </a:spcAft>
              </a:pPr>
              <a:r>
                <a:rPr lang="en-US" sz="600" kern="1200" dirty="0" smtClean="0"/>
                <a:t>Event v. </a:t>
              </a:r>
              <a:r>
                <a:rPr lang="en-US" sz="600" kern="1200" dirty="0" err="1" smtClean="0"/>
                <a:t>Mtg</a:t>
              </a:r>
              <a:endParaRPr lang="en-US" sz="600" kern="1200" dirty="0"/>
            </a:p>
          </p:txBody>
        </p:sp>
        <p:sp>
          <p:nvSpPr>
            <p:cNvPr id="7" name="Freeform 6"/>
            <p:cNvSpPr/>
            <p:nvPr/>
          </p:nvSpPr>
          <p:spPr>
            <a:xfrm>
              <a:off x="158835" y="166131"/>
              <a:ext cx="896112" cy="896112"/>
            </a:xfrm>
            <a:custGeom>
              <a:avLst/>
              <a:gdLst>
                <a:gd name="connsiteX0" fmla="*/ 874183 w 896112"/>
                <a:gd name="connsiteY0" fmla="*/ 309600 h 896112"/>
                <a:gd name="connsiteX1" fmla="*/ 711416 w 896112"/>
                <a:gd name="connsiteY1" fmla="*/ 810542 h 896112"/>
                <a:gd name="connsiteX2" fmla="*/ 448056 w 896112"/>
                <a:gd name="connsiteY2" fmla="*/ 448056 h 896112"/>
                <a:gd name="connsiteX3" fmla="*/ 874183 w 896112"/>
                <a:gd name="connsiteY3" fmla="*/ 309600 h 896112"/>
              </a:gdLst>
              <a:ahLst/>
              <a:cxnLst>
                <a:cxn ang="0">
                  <a:pos x="connsiteX0" y="connsiteY0"/>
                </a:cxn>
                <a:cxn ang="0">
                  <a:pos x="connsiteX1" y="connsiteY1"/>
                </a:cxn>
                <a:cxn ang="0">
                  <a:pos x="connsiteX2" y="connsiteY2"/>
                </a:cxn>
                <a:cxn ang="0">
                  <a:pos x="connsiteX3" y="connsiteY3"/>
                </a:cxn>
              </a:cxnLst>
              <a:rect l="l" t="t" r="r" b="b"/>
              <a:pathLst>
                <a:path w="896112" h="896112">
                  <a:moveTo>
                    <a:pt x="874183" y="309600"/>
                  </a:moveTo>
                  <a:cubicBezTo>
                    <a:pt x="934166" y="494209"/>
                    <a:pt x="868454" y="696447"/>
                    <a:pt x="711416" y="810542"/>
                  </a:cubicBezTo>
                  <a:lnTo>
                    <a:pt x="448056" y="448056"/>
                  </a:lnTo>
                  <a:lnTo>
                    <a:pt x="874183" y="309600"/>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584759" tIns="417058" rIns="59893" bIns="280934" numCol="1" spcCol="1270" anchor="ctr" anchorCtr="0">
              <a:noAutofit/>
            </a:bodyPr>
            <a:lstStyle/>
            <a:p>
              <a:pPr lvl="0" algn="ctr" defTabSz="266700">
                <a:lnSpc>
                  <a:spcPct val="90000"/>
                </a:lnSpc>
                <a:spcBef>
                  <a:spcPct val="0"/>
                </a:spcBef>
                <a:spcAft>
                  <a:spcPct val="35000"/>
                </a:spcAft>
              </a:pPr>
              <a:r>
                <a:rPr lang="en-US" sz="600" kern="1200" dirty="0" smtClean="0"/>
                <a:t>Setup Event</a:t>
              </a:r>
              <a:endParaRPr lang="en-US" sz="600" kern="1200" dirty="0"/>
            </a:p>
          </p:txBody>
        </p:sp>
        <p:sp>
          <p:nvSpPr>
            <p:cNvPr id="8" name="Freeform 7"/>
            <p:cNvSpPr/>
            <p:nvPr/>
          </p:nvSpPr>
          <p:spPr>
            <a:xfrm>
              <a:off x="138566" y="180853"/>
              <a:ext cx="896112" cy="896112"/>
            </a:xfrm>
            <a:custGeom>
              <a:avLst/>
              <a:gdLst>
                <a:gd name="connsiteX0" fmla="*/ 711417 w 896112"/>
                <a:gd name="connsiteY0" fmla="*/ 810541 h 896112"/>
                <a:gd name="connsiteX1" fmla="*/ 184695 w 896112"/>
                <a:gd name="connsiteY1" fmla="*/ 810541 h 896112"/>
                <a:gd name="connsiteX2" fmla="*/ 448056 w 896112"/>
                <a:gd name="connsiteY2" fmla="*/ 448056 h 896112"/>
                <a:gd name="connsiteX3" fmla="*/ 711417 w 896112"/>
                <a:gd name="connsiteY3" fmla="*/ 810541 h 896112"/>
              </a:gdLst>
              <a:ahLst/>
              <a:cxnLst>
                <a:cxn ang="0">
                  <a:pos x="connsiteX0" y="connsiteY0"/>
                </a:cxn>
                <a:cxn ang="0">
                  <a:pos x="connsiteX1" y="connsiteY1"/>
                </a:cxn>
                <a:cxn ang="0">
                  <a:pos x="connsiteX2" y="connsiteY2"/>
                </a:cxn>
                <a:cxn ang="0">
                  <a:pos x="connsiteX3" y="connsiteY3"/>
                </a:cxn>
              </a:cxnLst>
              <a:rect l="l" t="t" r="r" b="b"/>
              <a:pathLst>
                <a:path w="896112" h="896112">
                  <a:moveTo>
                    <a:pt x="711417" y="810541"/>
                  </a:moveTo>
                  <a:cubicBezTo>
                    <a:pt x="554379" y="924636"/>
                    <a:pt x="341733" y="924636"/>
                    <a:pt x="184695" y="810541"/>
                  </a:cubicBezTo>
                  <a:lnTo>
                    <a:pt x="448056" y="448056"/>
                  </a:lnTo>
                  <a:lnTo>
                    <a:pt x="711417" y="810541"/>
                  </a:lnTo>
                  <a:close/>
                </a:path>
              </a:pathLst>
            </a:cu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327660" tIns="637032" rIns="327660" bIns="39624" numCol="1" spcCol="1270" anchor="ctr" anchorCtr="0">
              <a:noAutofit/>
            </a:bodyPr>
            <a:lstStyle/>
            <a:p>
              <a:pPr lvl="0" algn="ctr" defTabSz="266700">
                <a:lnSpc>
                  <a:spcPct val="90000"/>
                </a:lnSpc>
                <a:spcBef>
                  <a:spcPct val="0"/>
                </a:spcBef>
                <a:spcAft>
                  <a:spcPct val="35000"/>
                </a:spcAft>
              </a:pPr>
              <a:r>
                <a:rPr lang="en-US" sz="500" kern="1200" dirty="0" smtClean="0"/>
                <a:t>Invite &amp; Register</a:t>
              </a:r>
              <a:endParaRPr lang="en-US" sz="500" kern="1200" dirty="0"/>
            </a:p>
          </p:txBody>
        </p:sp>
        <p:sp>
          <p:nvSpPr>
            <p:cNvPr id="9" name="Freeform 8"/>
            <p:cNvSpPr/>
            <p:nvPr/>
          </p:nvSpPr>
          <p:spPr>
            <a:xfrm>
              <a:off x="118297" y="166131"/>
              <a:ext cx="896112" cy="896112"/>
            </a:xfrm>
            <a:custGeom>
              <a:avLst/>
              <a:gdLst>
                <a:gd name="connsiteX0" fmla="*/ 184695 w 896112"/>
                <a:gd name="connsiteY0" fmla="*/ 810541 h 896112"/>
                <a:gd name="connsiteX1" fmla="*/ 21930 w 896112"/>
                <a:gd name="connsiteY1" fmla="*/ 309599 h 896112"/>
                <a:gd name="connsiteX2" fmla="*/ 448056 w 896112"/>
                <a:gd name="connsiteY2" fmla="*/ 448056 h 896112"/>
                <a:gd name="connsiteX3" fmla="*/ 184695 w 896112"/>
                <a:gd name="connsiteY3" fmla="*/ 810541 h 896112"/>
              </a:gdLst>
              <a:ahLst/>
              <a:cxnLst>
                <a:cxn ang="0">
                  <a:pos x="connsiteX0" y="connsiteY0"/>
                </a:cxn>
                <a:cxn ang="0">
                  <a:pos x="connsiteX1" y="connsiteY1"/>
                </a:cxn>
                <a:cxn ang="0">
                  <a:pos x="connsiteX2" y="connsiteY2"/>
                </a:cxn>
                <a:cxn ang="0">
                  <a:pos x="connsiteX3" y="connsiteY3"/>
                </a:cxn>
              </a:cxnLst>
              <a:rect l="l" t="t" r="r" b="b"/>
              <a:pathLst>
                <a:path w="896112" h="896112">
                  <a:moveTo>
                    <a:pt x="184695" y="810541"/>
                  </a:moveTo>
                  <a:cubicBezTo>
                    <a:pt x="27657" y="696446"/>
                    <a:pt x="-38054" y="494208"/>
                    <a:pt x="21930" y="309599"/>
                  </a:cubicBezTo>
                  <a:lnTo>
                    <a:pt x="448056" y="448056"/>
                  </a:lnTo>
                  <a:lnTo>
                    <a:pt x="184695" y="810541"/>
                  </a:lnTo>
                  <a:close/>
                </a:path>
              </a:pathLst>
            </a:cu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59893" tIns="417058" rIns="584759" bIns="280934" numCol="1" spcCol="1270" anchor="ctr" anchorCtr="0">
              <a:noAutofit/>
            </a:bodyPr>
            <a:lstStyle/>
            <a:p>
              <a:pPr lvl="0" algn="ctr" defTabSz="266700">
                <a:lnSpc>
                  <a:spcPct val="90000"/>
                </a:lnSpc>
                <a:spcBef>
                  <a:spcPct val="0"/>
                </a:spcBef>
                <a:spcAft>
                  <a:spcPct val="35000"/>
                </a:spcAft>
              </a:pPr>
              <a:r>
                <a:rPr lang="en-US" sz="500" kern="1200" dirty="0" smtClean="0"/>
                <a:t> Content &amp; Reports</a:t>
              </a:r>
              <a:endParaRPr lang="en-US" sz="500" kern="1200" dirty="0"/>
            </a:p>
          </p:txBody>
        </p:sp>
        <p:sp>
          <p:nvSpPr>
            <p:cNvPr id="10" name="Circular Arrow 9"/>
            <p:cNvSpPr/>
            <p:nvPr/>
          </p:nvSpPr>
          <p:spPr>
            <a:xfrm>
              <a:off x="95639" y="86761"/>
              <a:ext cx="1007059" cy="1007059"/>
            </a:xfrm>
            <a:prstGeom prst="circularArrow">
              <a:avLst>
                <a:gd name="adj1" fmla="val 5085"/>
                <a:gd name="adj2" fmla="val 327528"/>
                <a:gd name="adj3" fmla="val 20192361"/>
                <a:gd name="adj4" fmla="val 16200324"/>
                <a:gd name="adj5" fmla="val 5932"/>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hueOff val="0"/>
                <a:satOff val="0"/>
                <a:lumOff val="0"/>
                <a:alphaOff val="0"/>
              </a:schemeClr>
            </a:fontRef>
          </p:style>
        </p:sp>
        <p:sp>
          <p:nvSpPr>
            <p:cNvPr id="11" name="Circular Arrow 10"/>
            <p:cNvSpPr/>
            <p:nvPr/>
          </p:nvSpPr>
          <p:spPr>
            <a:xfrm>
              <a:off x="103424" y="110649"/>
              <a:ext cx="1007059" cy="1007059"/>
            </a:xfrm>
            <a:prstGeom prst="circularArrow">
              <a:avLst>
                <a:gd name="adj1" fmla="val 5085"/>
                <a:gd name="adj2" fmla="val 327528"/>
                <a:gd name="adj3" fmla="val 2912753"/>
                <a:gd name="adj4" fmla="val 20519953"/>
                <a:gd name="adj5" fmla="val 5932"/>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hueOff val="0"/>
                <a:satOff val="0"/>
                <a:lumOff val="0"/>
                <a:alphaOff val="0"/>
              </a:schemeClr>
            </a:fontRef>
          </p:style>
        </p:sp>
        <p:sp>
          <p:nvSpPr>
            <p:cNvPr id="12" name="Circular Arrow 11"/>
            <p:cNvSpPr/>
            <p:nvPr/>
          </p:nvSpPr>
          <p:spPr>
            <a:xfrm>
              <a:off x="83093" y="125416"/>
              <a:ext cx="1007059" cy="1007059"/>
            </a:xfrm>
            <a:prstGeom prst="circularArrow">
              <a:avLst>
                <a:gd name="adj1" fmla="val 5085"/>
                <a:gd name="adj2" fmla="val 327528"/>
                <a:gd name="adj3" fmla="val 7232777"/>
                <a:gd name="adj4" fmla="val 3239695"/>
                <a:gd name="adj5" fmla="val 5932"/>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hueOff val="0"/>
                <a:satOff val="0"/>
                <a:lumOff val="0"/>
                <a:alphaOff val="0"/>
              </a:schemeClr>
            </a:fontRef>
          </p:style>
        </p:sp>
        <p:sp>
          <p:nvSpPr>
            <p:cNvPr id="13" name="Circular Arrow 12"/>
            <p:cNvSpPr/>
            <p:nvPr/>
          </p:nvSpPr>
          <p:spPr>
            <a:xfrm>
              <a:off x="62761" y="110649"/>
              <a:ext cx="1007059" cy="1007059"/>
            </a:xfrm>
            <a:prstGeom prst="circularArrow">
              <a:avLst>
                <a:gd name="adj1" fmla="val 5085"/>
                <a:gd name="adj2" fmla="val 327528"/>
                <a:gd name="adj3" fmla="val 11552519"/>
                <a:gd name="adj4" fmla="val 7559718"/>
                <a:gd name="adj5" fmla="val 5932"/>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hueOff val="0"/>
                <a:satOff val="0"/>
                <a:lumOff val="0"/>
                <a:alphaOff val="0"/>
              </a:schemeClr>
            </a:fontRef>
          </p:style>
        </p:sp>
        <p:sp>
          <p:nvSpPr>
            <p:cNvPr id="14" name="Circular Arrow 13"/>
            <p:cNvSpPr/>
            <p:nvPr/>
          </p:nvSpPr>
          <p:spPr>
            <a:xfrm>
              <a:off x="70547" y="86761"/>
              <a:ext cx="1007059" cy="1007059"/>
            </a:xfrm>
            <a:prstGeom prst="circularArrow">
              <a:avLst>
                <a:gd name="adj1" fmla="val 5085"/>
                <a:gd name="adj2" fmla="val 327528"/>
                <a:gd name="adj3" fmla="val 15872148"/>
                <a:gd name="adj4" fmla="val 11880111"/>
                <a:gd name="adj5" fmla="val 5932"/>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hueOff val="0"/>
                <a:satOff val="0"/>
                <a:lumOff val="0"/>
                <a:alphaOff val="0"/>
              </a:schemeClr>
            </a:fontRef>
          </p:style>
        </p:sp>
      </p:grpSp>
      <p:pic>
        <p:nvPicPr>
          <p:cNvPr id="4098" name="Picture 2"/>
          <p:cNvPicPr>
            <a:picLocks noChangeAspect="1" noChangeArrowheads="1"/>
          </p:cNvPicPr>
          <p:nvPr/>
        </p:nvPicPr>
        <p:blipFill>
          <a:blip r:embed="rId2" cstate="print"/>
          <a:srcRect l="1667" t="16145" r="38889" b="22503"/>
          <a:stretch>
            <a:fillRect/>
          </a:stretch>
        </p:blipFill>
        <p:spPr bwMode="auto">
          <a:xfrm>
            <a:off x="1143000" y="914400"/>
            <a:ext cx="7295148" cy="5181600"/>
          </a:xfrm>
          <a:prstGeom prst="rect">
            <a:avLst/>
          </a:prstGeom>
          <a:noFill/>
          <a:ln w="9525">
            <a:noFill/>
            <a:miter lim="800000"/>
            <a:headEnd/>
            <a:tailEnd/>
          </a:ln>
        </p:spPr>
      </p:pic>
      <p:sp>
        <p:nvSpPr>
          <p:cNvPr id="16" name="Oval 15"/>
          <p:cNvSpPr/>
          <p:nvPr/>
        </p:nvSpPr>
        <p:spPr>
          <a:xfrm>
            <a:off x="2743200" y="5257800"/>
            <a:ext cx="1447800" cy="609600"/>
          </a:xfrm>
          <a:prstGeom prst="ellipse">
            <a:avLst/>
          </a:prstGeom>
          <a:solidFill>
            <a:srgbClr val="FFFF00">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35506657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Edit Content</a:t>
            </a:r>
            <a:endParaRPr lang="en-US" dirty="0"/>
          </a:p>
        </p:txBody>
      </p:sp>
      <p:sp>
        <p:nvSpPr>
          <p:cNvPr id="4" name="Slide Number Placeholder 3"/>
          <p:cNvSpPr>
            <a:spLocks noGrp="1"/>
          </p:cNvSpPr>
          <p:nvPr>
            <p:ph type="sldNum" sz="quarter" idx="12"/>
          </p:nvPr>
        </p:nvSpPr>
        <p:spPr/>
        <p:txBody>
          <a:bodyPr/>
          <a:lstStyle/>
          <a:p>
            <a:fld id="{256CF0FE-2178-4BE8-B963-846482A3246C}" type="slidenum">
              <a:rPr lang="en-US" smtClean="0"/>
              <a:pPr/>
              <a:t>35</a:t>
            </a:fld>
            <a:endParaRPr lang="en-US"/>
          </a:p>
        </p:txBody>
      </p:sp>
      <p:grpSp>
        <p:nvGrpSpPr>
          <p:cNvPr id="3" name="Group 4"/>
          <p:cNvGrpSpPr/>
          <p:nvPr/>
        </p:nvGrpSpPr>
        <p:grpSpPr>
          <a:xfrm>
            <a:off x="62761" y="86761"/>
            <a:ext cx="1047722" cy="1045714"/>
            <a:chOff x="62761" y="86761"/>
            <a:chExt cx="1047722" cy="1045714"/>
          </a:xfrm>
        </p:grpSpPr>
        <p:sp>
          <p:nvSpPr>
            <p:cNvPr id="6" name="Freeform 5"/>
            <p:cNvSpPr/>
            <p:nvPr/>
          </p:nvSpPr>
          <p:spPr>
            <a:xfrm>
              <a:off x="151154" y="142234"/>
              <a:ext cx="896112" cy="896112"/>
            </a:xfrm>
            <a:custGeom>
              <a:avLst/>
              <a:gdLst>
                <a:gd name="connsiteX0" fmla="*/ 448057 w 896112"/>
                <a:gd name="connsiteY0" fmla="*/ 0 h 896112"/>
                <a:gd name="connsiteX1" fmla="*/ 874183 w 896112"/>
                <a:gd name="connsiteY1" fmla="*/ 309600 h 896112"/>
                <a:gd name="connsiteX2" fmla="*/ 448056 w 896112"/>
                <a:gd name="connsiteY2" fmla="*/ 448056 h 896112"/>
                <a:gd name="connsiteX3" fmla="*/ 448057 w 896112"/>
                <a:gd name="connsiteY3" fmla="*/ 0 h 896112"/>
              </a:gdLst>
              <a:ahLst/>
              <a:cxnLst>
                <a:cxn ang="0">
                  <a:pos x="connsiteX0" y="connsiteY0"/>
                </a:cxn>
                <a:cxn ang="0">
                  <a:pos x="connsiteX1" y="connsiteY1"/>
                </a:cxn>
                <a:cxn ang="0">
                  <a:pos x="connsiteX2" y="connsiteY2"/>
                </a:cxn>
                <a:cxn ang="0">
                  <a:pos x="connsiteX3" y="connsiteY3"/>
                </a:cxn>
              </a:cxnLst>
              <a:rect l="l" t="t" r="r" b="b"/>
              <a:pathLst>
                <a:path w="896112" h="896112">
                  <a:moveTo>
                    <a:pt x="448057" y="0"/>
                  </a:moveTo>
                  <a:cubicBezTo>
                    <a:pt x="642167" y="0"/>
                    <a:pt x="814201" y="124991"/>
                    <a:pt x="874183" y="309600"/>
                  </a:cubicBezTo>
                  <a:lnTo>
                    <a:pt x="448056" y="448056"/>
                  </a:lnTo>
                  <a:cubicBezTo>
                    <a:pt x="448056" y="298704"/>
                    <a:pt x="448057" y="149352"/>
                    <a:pt x="448057" y="0"/>
                  </a:cubicBez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475092" tIns="158253" rIns="148224" bIns="561075" numCol="1" spcCol="1270" anchor="ctr" anchorCtr="0">
              <a:noAutofit/>
            </a:bodyPr>
            <a:lstStyle/>
            <a:p>
              <a:pPr lvl="0" algn="ctr" defTabSz="266700">
                <a:lnSpc>
                  <a:spcPct val="90000"/>
                </a:lnSpc>
                <a:spcBef>
                  <a:spcPct val="0"/>
                </a:spcBef>
                <a:spcAft>
                  <a:spcPct val="35000"/>
                </a:spcAft>
              </a:pPr>
              <a:r>
                <a:rPr lang="en-US" sz="600" kern="1200" dirty="0" smtClean="0"/>
                <a:t>Event v. </a:t>
              </a:r>
              <a:r>
                <a:rPr lang="en-US" sz="600" kern="1200" dirty="0" err="1" smtClean="0"/>
                <a:t>Mtg</a:t>
              </a:r>
              <a:endParaRPr lang="en-US" sz="600" kern="1200" dirty="0"/>
            </a:p>
          </p:txBody>
        </p:sp>
        <p:sp>
          <p:nvSpPr>
            <p:cNvPr id="7" name="Freeform 6"/>
            <p:cNvSpPr/>
            <p:nvPr/>
          </p:nvSpPr>
          <p:spPr>
            <a:xfrm>
              <a:off x="158835" y="166131"/>
              <a:ext cx="896112" cy="896112"/>
            </a:xfrm>
            <a:custGeom>
              <a:avLst/>
              <a:gdLst>
                <a:gd name="connsiteX0" fmla="*/ 874183 w 896112"/>
                <a:gd name="connsiteY0" fmla="*/ 309600 h 896112"/>
                <a:gd name="connsiteX1" fmla="*/ 711416 w 896112"/>
                <a:gd name="connsiteY1" fmla="*/ 810542 h 896112"/>
                <a:gd name="connsiteX2" fmla="*/ 448056 w 896112"/>
                <a:gd name="connsiteY2" fmla="*/ 448056 h 896112"/>
                <a:gd name="connsiteX3" fmla="*/ 874183 w 896112"/>
                <a:gd name="connsiteY3" fmla="*/ 309600 h 896112"/>
              </a:gdLst>
              <a:ahLst/>
              <a:cxnLst>
                <a:cxn ang="0">
                  <a:pos x="connsiteX0" y="connsiteY0"/>
                </a:cxn>
                <a:cxn ang="0">
                  <a:pos x="connsiteX1" y="connsiteY1"/>
                </a:cxn>
                <a:cxn ang="0">
                  <a:pos x="connsiteX2" y="connsiteY2"/>
                </a:cxn>
                <a:cxn ang="0">
                  <a:pos x="connsiteX3" y="connsiteY3"/>
                </a:cxn>
              </a:cxnLst>
              <a:rect l="l" t="t" r="r" b="b"/>
              <a:pathLst>
                <a:path w="896112" h="896112">
                  <a:moveTo>
                    <a:pt x="874183" y="309600"/>
                  </a:moveTo>
                  <a:cubicBezTo>
                    <a:pt x="934166" y="494209"/>
                    <a:pt x="868454" y="696447"/>
                    <a:pt x="711416" y="810542"/>
                  </a:cubicBezTo>
                  <a:lnTo>
                    <a:pt x="448056" y="448056"/>
                  </a:lnTo>
                  <a:lnTo>
                    <a:pt x="874183" y="309600"/>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584759" tIns="417058" rIns="59893" bIns="280934" numCol="1" spcCol="1270" anchor="ctr" anchorCtr="0">
              <a:noAutofit/>
            </a:bodyPr>
            <a:lstStyle/>
            <a:p>
              <a:pPr lvl="0" algn="ctr" defTabSz="266700">
                <a:lnSpc>
                  <a:spcPct val="90000"/>
                </a:lnSpc>
                <a:spcBef>
                  <a:spcPct val="0"/>
                </a:spcBef>
                <a:spcAft>
                  <a:spcPct val="35000"/>
                </a:spcAft>
              </a:pPr>
              <a:r>
                <a:rPr lang="en-US" sz="600" kern="1200" dirty="0" smtClean="0"/>
                <a:t>Setup Event</a:t>
              </a:r>
              <a:endParaRPr lang="en-US" sz="600" kern="1200" dirty="0"/>
            </a:p>
          </p:txBody>
        </p:sp>
        <p:sp>
          <p:nvSpPr>
            <p:cNvPr id="8" name="Freeform 7"/>
            <p:cNvSpPr/>
            <p:nvPr/>
          </p:nvSpPr>
          <p:spPr>
            <a:xfrm>
              <a:off x="138566" y="180853"/>
              <a:ext cx="896112" cy="896112"/>
            </a:xfrm>
            <a:custGeom>
              <a:avLst/>
              <a:gdLst>
                <a:gd name="connsiteX0" fmla="*/ 711417 w 896112"/>
                <a:gd name="connsiteY0" fmla="*/ 810541 h 896112"/>
                <a:gd name="connsiteX1" fmla="*/ 184695 w 896112"/>
                <a:gd name="connsiteY1" fmla="*/ 810541 h 896112"/>
                <a:gd name="connsiteX2" fmla="*/ 448056 w 896112"/>
                <a:gd name="connsiteY2" fmla="*/ 448056 h 896112"/>
                <a:gd name="connsiteX3" fmla="*/ 711417 w 896112"/>
                <a:gd name="connsiteY3" fmla="*/ 810541 h 896112"/>
              </a:gdLst>
              <a:ahLst/>
              <a:cxnLst>
                <a:cxn ang="0">
                  <a:pos x="connsiteX0" y="connsiteY0"/>
                </a:cxn>
                <a:cxn ang="0">
                  <a:pos x="connsiteX1" y="connsiteY1"/>
                </a:cxn>
                <a:cxn ang="0">
                  <a:pos x="connsiteX2" y="connsiteY2"/>
                </a:cxn>
                <a:cxn ang="0">
                  <a:pos x="connsiteX3" y="connsiteY3"/>
                </a:cxn>
              </a:cxnLst>
              <a:rect l="l" t="t" r="r" b="b"/>
              <a:pathLst>
                <a:path w="896112" h="896112">
                  <a:moveTo>
                    <a:pt x="711417" y="810541"/>
                  </a:moveTo>
                  <a:cubicBezTo>
                    <a:pt x="554379" y="924636"/>
                    <a:pt x="341733" y="924636"/>
                    <a:pt x="184695" y="810541"/>
                  </a:cubicBezTo>
                  <a:lnTo>
                    <a:pt x="448056" y="448056"/>
                  </a:lnTo>
                  <a:lnTo>
                    <a:pt x="711417" y="810541"/>
                  </a:lnTo>
                  <a:close/>
                </a:path>
              </a:pathLst>
            </a:cu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327660" tIns="637032" rIns="327660" bIns="39624" numCol="1" spcCol="1270" anchor="ctr" anchorCtr="0">
              <a:noAutofit/>
            </a:bodyPr>
            <a:lstStyle/>
            <a:p>
              <a:pPr lvl="0" algn="ctr" defTabSz="266700">
                <a:lnSpc>
                  <a:spcPct val="90000"/>
                </a:lnSpc>
                <a:spcBef>
                  <a:spcPct val="0"/>
                </a:spcBef>
                <a:spcAft>
                  <a:spcPct val="35000"/>
                </a:spcAft>
              </a:pPr>
              <a:r>
                <a:rPr lang="en-US" sz="500" kern="1200" dirty="0" smtClean="0"/>
                <a:t>Invite &amp; Register</a:t>
              </a:r>
              <a:endParaRPr lang="en-US" sz="500" kern="1200" dirty="0"/>
            </a:p>
          </p:txBody>
        </p:sp>
        <p:sp>
          <p:nvSpPr>
            <p:cNvPr id="9" name="Freeform 8"/>
            <p:cNvSpPr/>
            <p:nvPr/>
          </p:nvSpPr>
          <p:spPr>
            <a:xfrm>
              <a:off x="118297" y="166131"/>
              <a:ext cx="896112" cy="896112"/>
            </a:xfrm>
            <a:custGeom>
              <a:avLst/>
              <a:gdLst>
                <a:gd name="connsiteX0" fmla="*/ 184695 w 896112"/>
                <a:gd name="connsiteY0" fmla="*/ 810541 h 896112"/>
                <a:gd name="connsiteX1" fmla="*/ 21930 w 896112"/>
                <a:gd name="connsiteY1" fmla="*/ 309599 h 896112"/>
                <a:gd name="connsiteX2" fmla="*/ 448056 w 896112"/>
                <a:gd name="connsiteY2" fmla="*/ 448056 h 896112"/>
                <a:gd name="connsiteX3" fmla="*/ 184695 w 896112"/>
                <a:gd name="connsiteY3" fmla="*/ 810541 h 896112"/>
              </a:gdLst>
              <a:ahLst/>
              <a:cxnLst>
                <a:cxn ang="0">
                  <a:pos x="connsiteX0" y="connsiteY0"/>
                </a:cxn>
                <a:cxn ang="0">
                  <a:pos x="connsiteX1" y="connsiteY1"/>
                </a:cxn>
                <a:cxn ang="0">
                  <a:pos x="connsiteX2" y="connsiteY2"/>
                </a:cxn>
                <a:cxn ang="0">
                  <a:pos x="connsiteX3" y="connsiteY3"/>
                </a:cxn>
              </a:cxnLst>
              <a:rect l="l" t="t" r="r" b="b"/>
              <a:pathLst>
                <a:path w="896112" h="896112">
                  <a:moveTo>
                    <a:pt x="184695" y="810541"/>
                  </a:moveTo>
                  <a:cubicBezTo>
                    <a:pt x="27657" y="696446"/>
                    <a:pt x="-38054" y="494208"/>
                    <a:pt x="21930" y="309599"/>
                  </a:cubicBezTo>
                  <a:lnTo>
                    <a:pt x="448056" y="448056"/>
                  </a:lnTo>
                  <a:lnTo>
                    <a:pt x="184695" y="810541"/>
                  </a:lnTo>
                  <a:close/>
                </a:path>
              </a:pathLst>
            </a:cu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59893" tIns="417058" rIns="584759" bIns="280934" numCol="1" spcCol="1270" anchor="ctr" anchorCtr="0">
              <a:noAutofit/>
            </a:bodyPr>
            <a:lstStyle/>
            <a:p>
              <a:pPr lvl="0" algn="ctr" defTabSz="266700">
                <a:lnSpc>
                  <a:spcPct val="90000"/>
                </a:lnSpc>
                <a:spcBef>
                  <a:spcPct val="0"/>
                </a:spcBef>
                <a:spcAft>
                  <a:spcPct val="35000"/>
                </a:spcAft>
              </a:pPr>
              <a:r>
                <a:rPr lang="en-US" sz="500" kern="1200" dirty="0" smtClean="0"/>
                <a:t> Content &amp; Reports</a:t>
              </a:r>
              <a:endParaRPr lang="en-US" sz="500" kern="1200" dirty="0"/>
            </a:p>
          </p:txBody>
        </p:sp>
        <p:sp>
          <p:nvSpPr>
            <p:cNvPr id="10" name="Circular Arrow 9"/>
            <p:cNvSpPr/>
            <p:nvPr/>
          </p:nvSpPr>
          <p:spPr>
            <a:xfrm>
              <a:off x="95639" y="86761"/>
              <a:ext cx="1007059" cy="1007059"/>
            </a:xfrm>
            <a:prstGeom prst="circularArrow">
              <a:avLst>
                <a:gd name="adj1" fmla="val 5085"/>
                <a:gd name="adj2" fmla="val 327528"/>
                <a:gd name="adj3" fmla="val 20192361"/>
                <a:gd name="adj4" fmla="val 16200324"/>
                <a:gd name="adj5" fmla="val 5932"/>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hueOff val="0"/>
                <a:satOff val="0"/>
                <a:lumOff val="0"/>
                <a:alphaOff val="0"/>
              </a:schemeClr>
            </a:fontRef>
          </p:style>
        </p:sp>
        <p:sp>
          <p:nvSpPr>
            <p:cNvPr id="11" name="Circular Arrow 10"/>
            <p:cNvSpPr/>
            <p:nvPr/>
          </p:nvSpPr>
          <p:spPr>
            <a:xfrm>
              <a:off x="103424" y="110649"/>
              <a:ext cx="1007059" cy="1007059"/>
            </a:xfrm>
            <a:prstGeom prst="circularArrow">
              <a:avLst>
                <a:gd name="adj1" fmla="val 5085"/>
                <a:gd name="adj2" fmla="val 327528"/>
                <a:gd name="adj3" fmla="val 2912753"/>
                <a:gd name="adj4" fmla="val 20519953"/>
                <a:gd name="adj5" fmla="val 5932"/>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hueOff val="0"/>
                <a:satOff val="0"/>
                <a:lumOff val="0"/>
                <a:alphaOff val="0"/>
              </a:schemeClr>
            </a:fontRef>
          </p:style>
        </p:sp>
        <p:sp>
          <p:nvSpPr>
            <p:cNvPr id="12" name="Circular Arrow 11"/>
            <p:cNvSpPr/>
            <p:nvPr/>
          </p:nvSpPr>
          <p:spPr>
            <a:xfrm>
              <a:off x="83093" y="125416"/>
              <a:ext cx="1007059" cy="1007059"/>
            </a:xfrm>
            <a:prstGeom prst="circularArrow">
              <a:avLst>
                <a:gd name="adj1" fmla="val 5085"/>
                <a:gd name="adj2" fmla="val 327528"/>
                <a:gd name="adj3" fmla="val 7232777"/>
                <a:gd name="adj4" fmla="val 3239695"/>
                <a:gd name="adj5" fmla="val 5932"/>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hueOff val="0"/>
                <a:satOff val="0"/>
                <a:lumOff val="0"/>
                <a:alphaOff val="0"/>
              </a:schemeClr>
            </a:fontRef>
          </p:style>
        </p:sp>
        <p:sp>
          <p:nvSpPr>
            <p:cNvPr id="13" name="Circular Arrow 12"/>
            <p:cNvSpPr/>
            <p:nvPr/>
          </p:nvSpPr>
          <p:spPr>
            <a:xfrm>
              <a:off x="62761" y="110649"/>
              <a:ext cx="1007059" cy="1007059"/>
            </a:xfrm>
            <a:prstGeom prst="circularArrow">
              <a:avLst>
                <a:gd name="adj1" fmla="val 5085"/>
                <a:gd name="adj2" fmla="val 327528"/>
                <a:gd name="adj3" fmla="val 11552519"/>
                <a:gd name="adj4" fmla="val 7559718"/>
                <a:gd name="adj5" fmla="val 5932"/>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hueOff val="0"/>
                <a:satOff val="0"/>
                <a:lumOff val="0"/>
                <a:alphaOff val="0"/>
              </a:schemeClr>
            </a:fontRef>
          </p:style>
        </p:sp>
        <p:sp>
          <p:nvSpPr>
            <p:cNvPr id="14" name="Circular Arrow 13"/>
            <p:cNvSpPr/>
            <p:nvPr/>
          </p:nvSpPr>
          <p:spPr>
            <a:xfrm>
              <a:off x="70547" y="86761"/>
              <a:ext cx="1007059" cy="1007059"/>
            </a:xfrm>
            <a:prstGeom prst="circularArrow">
              <a:avLst>
                <a:gd name="adj1" fmla="val 5085"/>
                <a:gd name="adj2" fmla="val 327528"/>
                <a:gd name="adj3" fmla="val 15872148"/>
                <a:gd name="adj4" fmla="val 11880111"/>
                <a:gd name="adj5" fmla="val 5932"/>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hueOff val="0"/>
                <a:satOff val="0"/>
                <a:lumOff val="0"/>
                <a:alphaOff val="0"/>
              </a:schemeClr>
            </a:fontRef>
          </p:style>
        </p:sp>
      </p:grpSp>
      <p:pic>
        <p:nvPicPr>
          <p:cNvPr id="3074" name="Picture 2"/>
          <p:cNvPicPr>
            <a:picLocks noChangeAspect="1" noChangeArrowheads="1"/>
          </p:cNvPicPr>
          <p:nvPr/>
        </p:nvPicPr>
        <p:blipFill>
          <a:blip r:embed="rId2" cstate="print"/>
          <a:srcRect/>
          <a:stretch>
            <a:fillRect/>
          </a:stretch>
        </p:blipFill>
        <p:spPr bwMode="auto">
          <a:xfrm>
            <a:off x="211992" y="1295400"/>
            <a:ext cx="8703408" cy="4606739"/>
          </a:xfrm>
          <a:prstGeom prst="rect">
            <a:avLst/>
          </a:prstGeom>
          <a:noFill/>
          <a:ln w="9525">
            <a:noFill/>
            <a:miter lim="800000"/>
            <a:headEnd/>
            <a:tailEnd/>
          </a:ln>
        </p:spPr>
      </p:pic>
      <p:sp>
        <p:nvSpPr>
          <p:cNvPr id="16" name="Oval 15"/>
          <p:cNvSpPr/>
          <p:nvPr/>
        </p:nvSpPr>
        <p:spPr>
          <a:xfrm>
            <a:off x="152400" y="5334000"/>
            <a:ext cx="1447800" cy="609600"/>
          </a:xfrm>
          <a:prstGeom prst="ellipse">
            <a:avLst/>
          </a:prstGeom>
          <a:solidFill>
            <a:srgbClr val="FFFF00">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467600" y="5257800"/>
            <a:ext cx="1447800" cy="609600"/>
          </a:xfrm>
          <a:prstGeom prst="ellipse">
            <a:avLst/>
          </a:prstGeom>
          <a:solidFill>
            <a:srgbClr val="FFFF00">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ular Callout 17"/>
          <p:cNvSpPr/>
          <p:nvPr/>
        </p:nvSpPr>
        <p:spPr>
          <a:xfrm>
            <a:off x="4876800" y="2819400"/>
            <a:ext cx="1600200" cy="1371600"/>
          </a:xfrm>
          <a:prstGeom prst="wedgeRoundRectCallout">
            <a:avLst>
              <a:gd name="adj1" fmla="val 165161"/>
              <a:gd name="adj2" fmla="val 1461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smtClean="0"/>
              <a:t>You can bookmark, and cut pieces out of the recording, and more.</a:t>
            </a:r>
            <a:endParaRPr lang="en-US" sz="1400" i="1" dirty="0"/>
          </a:p>
        </p:txBody>
      </p:sp>
      <p:cxnSp>
        <p:nvCxnSpPr>
          <p:cNvPr id="20" name="Straight Connector 19"/>
          <p:cNvCxnSpPr>
            <a:stCxn id="16" idx="7"/>
            <a:endCxn id="18" idx="1"/>
          </p:cNvCxnSpPr>
          <p:nvPr/>
        </p:nvCxnSpPr>
        <p:spPr>
          <a:xfrm flipV="1">
            <a:off x="1388174" y="3505200"/>
            <a:ext cx="3488626" cy="1918074"/>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35506657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Content &amp; Reports</a:t>
            </a:r>
            <a:endParaRPr lang="en-US" dirty="0"/>
          </a:p>
        </p:txBody>
      </p:sp>
      <p:sp>
        <p:nvSpPr>
          <p:cNvPr id="4" name="Slide Number Placeholder 3"/>
          <p:cNvSpPr>
            <a:spLocks noGrp="1"/>
          </p:cNvSpPr>
          <p:nvPr>
            <p:ph type="sldNum" sz="quarter" idx="12"/>
          </p:nvPr>
        </p:nvSpPr>
        <p:spPr/>
        <p:txBody>
          <a:bodyPr/>
          <a:lstStyle/>
          <a:p>
            <a:fld id="{256CF0FE-2178-4BE8-B963-846482A3246C}" type="slidenum">
              <a:rPr lang="en-US" smtClean="0"/>
              <a:pPr/>
              <a:t>36</a:t>
            </a:fld>
            <a:endParaRPr lang="en-US"/>
          </a:p>
        </p:txBody>
      </p:sp>
      <p:graphicFrame>
        <p:nvGraphicFramePr>
          <p:cNvPr id="5" name="Diagram 4"/>
          <p:cNvGraphicFramePr/>
          <p:nvPr/>
        </p:nvGraphicFramePr>
        <p:xfrm>
          <a:off x="60288" y="76200"/>
          <a:ext cx="1066800" cy="106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6" name="Picture 2"/>
          <p:cNvPicPr>
            <a:picLocks noChangeAspect="1" noChangeArrowheads="1"/>
          </p:cNvPicPr>
          <p:nvPr/>
        </p:nvPicPr>
        <p:blipFill>
          <a:blip r:embed="rId7" cstate="print"/>
          <a:srcRect l="1667" t="16145" r="25000" b="3128"/>
          <a:stretch>
            <a:fillRect/>
          </a:stretch>
        </p:blipFill>
        <p:spPr bwMode="auto">
          <a:xfrm>
            <a:off x="1517905" y="912092"/>
            <a:ext cx="7245095" cy="5488708"/>
          </a:xfrm>
          <a:prstGeom prst="rect">
            <a:avLst/>
          </a:prstGeom>
          <a:noFill/>
          <a:ln w="9525">
            <a:noFill/>
            <a:miter lim="800000"/>
            <a:headEnd/>
            <a:tailEnd/>
          </a:ln>
        </p:spPr>
      </p:pic>
    </p:spTree>
    <p:extLst>
      <p:ext uri="{BB962C8B-B14F-4D97-AF65-F5344CB8AC3E}">
        <p14:creationId xmlns="" xmlns:p14="http://schemas.microsoft.com/office/powerpoint/2010/main" val="157584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graphicEl>
                                              <a:dgm id="{4B043FE6-44F5-4971-9334-A238EF22D17A}"/>
                                            </p:graphicEl>
                                          </p:spTgt>
                                        </p:tgtEl>
                                        <p:attrNameLst>
                                          <p:attrName>style.visibility</p:attrName>
                                        </p:attrNameLst>
                                      </p:cBhvr>
                                      <p:to>
                                        <p:strVal val="visible"/>
                                      </p:to>
                                    </p:set>
                                    <p:animEffect transition="in" filter="wipe(left)">
                                      <p:cBhvr>
                                        <p:cTn id="7" dur="1000"/>
                                        <p:tgtEl>
                                          <p:spTgt spid="5">
                                            <p:graphicEl>
                                              <a:dgm id="{4B043FE6-44F5-4971-9334-A238EF22D17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graphicEl>
                                              <a:dgm id="{A6C5D34B-11F7-40AF-8252-1B0047F098A4}"/>
                                            </p:graphicEl>
                                          </p:spTgt>
                                        </p:tgtEl>
                                        <p:attrNameLst>
                                          <p:attrName>style.visibility</p:attrName>
                                        </p:attrNameLst>
                                      </p:cBhvr>
                                      <p:to>
                                        <p:strVal val="visible"/>
                                      </p:to>
                                    </p:set>
                                    <p:animEffect transition="in" filter="wipe(left)">
                                      <p:cBhvr>
                                        <p:cTn id="12" dur="1000"/>
                                        <p:tgtEl>
                                          <p:spTgt spid="5">
                                            <p:graphicEl>
                                              <a:dgm id="{A6C5D34B-11F7-40AF-8252-1B0047F098A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graphicEl>
                                              <a:dgm id="{CBBF036E-B17C-4C63-898C-BF0D16B98B83}"/>
                                            </p:graphicEl>
                                          </p:spTgt>
                                        </p:tgtEl>
                                        <p:attrNameLst>
                                          <p:attrName>style.visibility</p:attrName>
                                        </p:attrNameLst>
                                      </p:cBhvr>
                                      <p:to>
                                        <p:strVal val="visible"/>
                                      </p:to>
                                    </p:set>
                                    <p:animEffect transition="in" filter="wipe(left)">
                                      <p:cBhvr>
                                        <p:cTn id="17" dur="1000"/>
                                        <p:tgtEl>
                                          <p:spTgt spid="5">
                                            <p:graphicEl>
                                              <a:dgm id="{CBBF036E-B17C-4C63-898C-BF0D16B98B8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graphicEl>
                                              <a:dgm id="{CD16B1CF-4E72-4221-8850-996ACB78F0C7}"/>
                                            </p:graphicEl>
                                          </p:spTgt>
                                        </p:tgtEl>
                                        <p:attrNameLst>
                                          <p:attrName>style.visibility</p:attrName>
                                        </p:attrNameLst>
                                      </p:cBhvr>
                                      <p:to>
                                        <p:strVal val="visible"/>
                                      </p:to>
                                    </p:set>
                                    <p:animEffect transition="in" filter="wipe(left)">
                                      <p:cBhvr>
                                        <p:cTn id="22" dur="1000"/>
                                        <p:tgtEl>
                                          <p:spTgt spid="5">
                                            <p:graphicEl>
                                              <a:dgm id="{CD16B1CF-4E72-4221-8850-996ACB78F0C7}"/>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graphicEl>
                                              <a:dgm id="{8FE21806-1011-4850-B4A6-863AA27B2610}"/>
                                            </p:graphicEl>
                                          </p:spTgt>
                                        </p:tgtEl>
                                        <p:attrNameLst>
                                          <p:attrName>style.visibility</p:attrName>
                                        </p:attrNameLst>
                                      </p:cBhvr>
                                      <p:to>
                                        <p:strVal val="visible"/>
                                      </p:to>
                                    </p:set>
                                    <p:animEffect transition="in" filter="wipe(left)">
                                      <p:cBhvr>
                                        <p:cTn id="27" dur="1000"/>
                                        <p:tgtEl>
                                          <p:spTgt spid="5">
                                            <p:graphicEl>
                                              <a:dgm id="{8FE21806-1011-4850-B4A6-863AA27B2610}"/>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graphicEl>
                                              <a:dgm id="{CDC7A1D4-17D6-40DC-9DED-9E409EC065B4}"/>
                                            </p:graphicEl>
                                          </p:spTgt>
                                        </p:tgtEl>
                                        <p:attrNameLst>
                                          <p:attrName>style.visibility</p:attrName>
                                        </p:attrNameLst>
                                      </p:cBhvr>
                                      <p:to>
                                        <p:strVal val="visible"/>
                                      </p:to>
                                    </p:set>
                                    <p:animEffect transition="in" filter="wipe(left)">
                                      <p:cBhvr>
                                        <p:cTn id="32" dur="1000"/>
                                        <p:tgtEl>
                                          <p:spTgt spid="5">
                                            <p:graphicEl>
                                              <a:dgm id="{CDC7A1D4-17D6-40DC-9DED-9E409EC065B4}"/>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graphicEl>
                                              <a:dgm id="{14184B00-B0CF-4085-BCD4-95F3032ECA3B}"/>
                                            </p:graphicEl>
                                          </p:spTgt>
                                        </p:tgtEl>
                                        <p:attrNameLst>
                                          <p:attrName>style.visibility</p:attrName>
                                        </p:attrNameLst>
                                      </p:cBhvr>
                                      <p:to>
                                        <p:strVal val="visible"/>
                                      </p:to>
                                    </p:set>
                                    <p:animEffect transition="in" filter="wipe(left)">
                                      <p:cBhvr>
                                        <p:cTn id="37" dur="1000"/>
                                        <p:tgtEl>
                                          <p:spTgt spid="5">
                                            <p:graphicEl>
                                              <a:dgm id="{14184B00-B0CF-4085-BCD4-95F3032ECA3B}"/>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graphicEl>
                                              <a:dgm id="{EC1037BC-1AF8-4A99-947F-DCD7228AD4A6}"/>
                                            </p:graphicEl>
                                          </p:spTgt>
                                        </p:tgtEl>
                                        <p:attrNameLst>
                                          <p:attrName>style.visibility</p:attrName>
                                        </p:attrNameLst>
                                      </p:cBhvr>
                                      <p:to>
                                        <p:strVal val="visible"/>
                                      </p:to>
                                    </p:set>
                                    <p:animEffect transition="in" filter="wipe(left)">
                                      <p:cBhvr>
                                        <p:cTn id="42" dur="1000"/>
                                        <p:tgtEl>
                                          <p:spTgt spid="5">
                                            <p:graphicEl>
                                              <a:dgm id="{EC1037BC-1AF8-4A99-947F-DCD7228AD4A6}"/>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graphicEl>
                                              <a:dgm id="{6EA9A636-C9DF-4497-8296-91471FB3DE7C}"/>
                                            </p:graphicEl>
                                          </p:spTgt>
                                        </p:tgtEl>
                                        <p:attrNameLst>
                                          <p:attrName>style.visibility</p:attrName>
                                        </p:attrNameLst>
                                      </p:cBhvr>
                                      <p:to>
                                        <p:strVal val="visible"/>
                                      </p:to>
                                    </p:set>
                                    <p:animEffect transition="in" filter="wipe(left)">
                                      <p:cBhvr>
                                        <p:cTn id="47" dur="1000"/>
                                        <p:tgtEl>
                                          <p:spTgt spid="5">
                                            <p:graphicEl>
                                              <a:dgm id="{6EA9A636-C9DF-4497-8296-91471FB3DE7C}"/>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
                                            <p:graphicEl>
                                              <a:dgm id="{D2F7779B-0A78-46C4-B387-DABA1D2971B4}"/>
                                            </p:graphicEl>
                                          </p:spTgt>
                                        </p:tgtEl>
                                        <p:attrNameLst>
                                          <p:attrName>style.visibility</p:attrName>
                                        </p:attrNameLst>
                                      </p:cBhvr>
                                      <p:to>
                                        <p:strVal val="visible"/>
                                      </p:to>
                                    </p:set>
                                    <p:animEffect transition="in" filter="wipe(left)">
                                      <p:cBhvr>
                                        <p:cTn id="52" dur="1000"/>
                                        <p:tgtEl>
                                          <p:spTgt spid="5">
                                            <p:graphicEl>
                                              <a:dgm id="{D2F7779B-0A78-46C4-B387-DABA1D2971B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Feedback &amp; Fixes</a:t>
            </a:r>
            <a:endParaRPr lang="en-US" dirty="0"/>
          </a:p>
        </p:txBody>
      </p:sp>
      <p:sp>
        <p:nvSpPr>
          <p:cNvPr id="3" name="Slide Number Placeholder 2"/>
          <p:cNvSpPr>
            <a:spLocks noGrp="1"/>
          </p:cNvSpPr>
          <p:nvPr>
            <p:ph type="sldNum" sz="quarter" idx="12"/>
          </p:nvPr>
        </p:nvSpPr>
        <p:spPr/>
        <p:txBody>
          <a:bodyPr/>
          <a:lstStyle/>
          <a:p>
            <a:fld id="{256CF0FE-2178-4BE8-B963-846482A3246C}" type="slidenum">
              <a:rPr lang="en-US" smtClean="0"/>
              <a:pPr/>
              <a:t>37</a:t>
            </a:fld>
            <a:endParaRPr lang="en-US"/>
          </a:p>
        </p:txBody>
      </p:sp>
      <p:sp>
        <p:nvSpPr>
          <p:cNvPr id="11" name="Rectangle 10"/>
          <p:cNvSpPr/>
          <p:nvPr/>
        </p:nvSpPr>
        <p:spPr>
          <a:xfrm>
            <a:off x="4267200" y="6477000"/>
            <a:ext cx="4572000" cy="215444"/>
          </a:xfrm>
          <a:prstGeom prst="rect">
            <a:avLst/>
          </a:prstGeom>
        </p:spPr>
        <p:txBody>
          <a:bodyPr>
            <a:spAutoFit/>
          </a:bodyPr>
          <a:lstStyle/>
          <a:p>
            <a:r>
              <a:rPr lang="en-US" sz="800" dirty="0" smtClean="0"/>
              <a:t>http://www.connectusers.com/tutorials/2012/06/creating_an_event_in_adobe_connect_9/index.php</a:t>
            </a:r>
            <a:endParaRPr lang="en-US" sz="800" dirty="0"/>
          </a:p>
        </p:txBody>
      </p:sp>
      <p:graphicFrame>
        <p:nvGraphicFramePr>
          <p:cNvPr id="9" name="Diagram 8"/>
          <p:cNvGraphicFramePr/>
          <p:nvPr/>
        </p:nvGraphicFramePr>
        <p:xfrm>
          <a:off x="60288" y="76200"/>
          <a:ext cx="1066800" cy="106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838200" y="1371600"/>
            <a:ext cx="7315200" cy="3785652"/>
          </a:xfrm>
          <a:prstGeom prst="rect">
            <a:avLst/>
          </a:prstGeom>
          <a:noFill/>
        </p:spPr>
        <p:txBody>
          <a:bodyPr wrap="square" rtlCol="0">
            <a:spAutoFit/>
          </a:bodyPr>
          <a:lstStyle/>
          <a:p>
            <a:r>
              <a:rPr lang="en-US" sz="2400" b="1" dirty="0" smtClean="0"/>
              <a:t>What is it you need to be capable of doing that you need from this class?</a:t>
            </a:r>
          </a:p>
          <a:p>
            <a:endParaRPr lang="en-US" sz="2400" b="1" dirty="0" smtClean="0"/>
          </a:p>
          <a:p>
            <a:endParaRPr lang="en-US" sz="2400" b="1" dirty="0" smtClean="0"/>
          </a:p>
          <a:p>
            <a:r>
              <a:rPr lang="en-US" sz="2400" b="1" dirty="0" smtClean="0"/>
              <a:t>What questions do you still have about what you learned?</a:t>
            </a:r>
          </a:p>
          <a:p>
            <a:endParaRPr lang="en-US" sz="2400" b="1" dirty="0" smtClean="0"/>
          </a:p>
          <a:p>
            <a:endParaRPr lang="en-US" sz="2400" b="1" dirty="0" smtClean="0"/>
          </a:p>
          <a:p>
            <a:r>
              <a:rPr lang="en-US" sz="2400" b="1" dirty="0" smtClean="0"/>
              <a:t>What other sessions/videos/resources can be created to support your capability in this tool?</a:t>
            </a:r>
            <a:endParaRPr lang="en-US" sz="2400" b="1" dirty="0"/>
          </a:p>
        </p:txBody>
      </p:sp>
    </p:spTree>
    <p:extLst>
      <p:ext uri="{BB962C8B-B14F-4D97-AF65-F5344CB8AC3E}">
        <p14:creationId xmlns="" xmlns:p14="http://schemas.microsoft.com/office/powerpoint/2010/main" val="2947820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graphicEl>
                                              <a:dgm id="{4B043FE6-44F5-4971-9334-A238EF22D17A}"/>
                                            </p:graphicEl>
                                          </p:spTgt>
                                        </p:tgtEl>
                                        <p:attrNameLst>
                                          <p:attrName>style.visibility</p:attrName>
                                        </p:attrNameLst>
                                      </p:cBhvr>
                                      <p:to>
                                        <p:strVal val="visible"/>
                                      </p:to>
                                    </p:set>
                                    <p:animEffect transition="in" filter="wipe(left)">
                                      <p:cBhvr>
                                        <p:cTn id="7" dur="1000"/>
                                        <p:tgtEl>
                                          <p:spTgt spid="9">
                                            <p:graphicEl>
                                              <a:dgm id="{4B043FE6-44F5-4971-9334-A238EF22D17A}"/>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graphicEl>
                                              <a:dgm id="{A6C5D34B-11F7-40AF-8252-1B0047F098A4}"/>
                                            </p:graphicEl>
                                          </p:spTgt>
                                        </p:tgtEl>
                                        <p:attrNameLst>
                                          <p:attrName>style.visibility</p:attrName>
                                        </p:attrNameLst>
                                      </p:cBhvr>
                                      <p:to>
                                        <p:strVal val="visible"/>
                                      </p:to>
                                    </p:set>
                                    <p:animEffect transition="in" filter="wipe(left)">
                                      <p:cBhvr>
                                        <p:cTn id="12" dur="1000"/>
                                        <p:tgtEl>
                                          <p:spTgt spid="9">
                                            <p:graphicEl>
                                              <a:dgm id="{A6C5D34B-11F7-40AF-8252-1B0047F098A4}"/>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graphicEl>
                                              <a:dgm id="{CBBF036E-B17C-4C63-898C-BF0D16B98B83}"/>
                                            </p:graphicEl>
                                          </p:spTgt>
                                        </p:tgtEl>
                                        <p:attrNameLst>
                                          <p:attrName>style.visibility</p:attrName>
                                        </p:attrNameLst>
                                      </p:cBhvr>
                                      <p:to>
                                        <p:strVal val="visible"/>
                                      </p:to>
                                    </p:set>
                                    <p:animEffect transition="in" filter="wipe(left)">
                                      <p:cBhvr>
                                        <p:cTn id="17" dur="1000"/>
                                        <p:tgtEl>
                                          <p:spTgt spid="9">
                                            <p:graphicEl>
                                              <a:dgm id="{CBBF036E-B17C-4C63-898C-BF0D16B98B8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graphicEl>
                                              <a:dgm id="{CD16B1CF-4E72-4221-8850-996ACB78F0C7}"/>
                                            </p:graphicEl>
                                          </p:spTgt>
                                        </p:tgtEl>
                                        <p:attrNameLst>
                                          <p:attrName>style.visibility</p:attrName>
                                        </p:attrNameLst>
                                      </p:cBhvr>
                                      <p:to>
                                        <p:strVal val="visible"/>
                                      </p:to>
                                    </p:set>
                                    <p:animEffect transition="in" filter="wipe(left)">
                                      <p:cBhvr>
                                        <p:cTn id="22" dur="1000"/>
                                        <p:tgtEl>
                                          <p:spTgt spid="9">
                                            <p:graphicEl>
                                              <a:dgm id="{CD16B1CF-4E72-4221-8850-996ACB78F0C7}"/>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graphicEl>
                                              <a:dgm id="{8FE21806-1011-4850-B4A6-863AA27B2610}"/>
                                            </p:graphicEl>
                                          </p:spTgt>
                                        </p:tgtEl>
                                        <p:attrNameLst>
                                          <p:attrName>style.visibility</p:attrName>
                                        </p:attrNameLst>
                                      </p:cBhvr>
                                      <p:to>
                                        <p:strVal val="visible"/>
                                      </p:to>
                                    </p:set>
                                    <p:animEffect transition="in" filter="wipe(left)">
                                      <p:cBhvr>
                                        <p:cTn id="27" dur="1000"/>
                                        <p:tgtEl>
                                          <p:spTgt spid="9">
                                            <p:graphicEl>
                                              <a:dgm id="{8FE21806-1011-4850-B4A6-863AA27B2610}"/>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graphicEl>
                                              <a:dgm id="{CDC7A1D4-17D6-40DC-9DED-9E409EC065B4}"/>
                                            </p:graphicEl>
                                          </p:spTgt>
                                        </p:tgtEl>
                                        <p:attrNameLst>
                                          <p:attrName>style.visibility</p:attrName>
                                        </p:attrNameLst>
                                      </p:cBhvr>
                                      <p:to>
                                        <p:strVal val="visible"/>
                                      </p:to>
                                    </p:set>
                                    <p:animEffect transition="in" filter="wipe(left)">
                                      <p:cBhvr>
                                        <p:cTn id="32" dur="1000"/>
                                        <p:tgtEl>
                                          <p:spTgt spid="9">
                                            <p:graphicEl>
                                              <a:dgm id="{CDC7A1D4-17D6-40DC-9DED-9E409EC065B4}"/>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
                                            <p:graphicEl>
                                              <a:dgm id="{14184B00-B0CF-4085-BCD4-95F3032ECA3B}"/>
                                            </p:graphicEl>
                                          </p:spTgt>
                                        </p:tgtEl>
                                        <p:attrNameLst>
                                          <p:attrName>style.visibility</p:attrName>
                                        </p:attrNameLst>
                                      </p:cBhvr>
                                      <p:to>
                                        <p:strVal val="visible"/>
                                      </p:to>
                                    </p:set>
                                    <p:animEffect transition="in" filter="wipe(left)">
                                      <p:cBhvr>
                                        <p:cTn id="37" dur="1000"/>
                                        <p:tgtEl>
                                          <p:spTgt spid="9">
                                            <p:graphicEl>
                                              <a:dgm id="{14184B00-B0CF-4085-BCD4-95F3032ECA3B}"/>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
                                            <p:graphicEl>
                                              <a:dgm id="{EC1037BC-1AF8-4A99-947F-DCD7228AD4A6}"/>
                                            </p:graphicEl>
                                          </p:spTgt>
                                        </p:tgtEl>
                                        <p:attrNameLst>
                                          <p:attrName>style.visibility</p:attrName>
                                        </p:attrNameLst>
                                      </p:cBhvr>
                                      <p:to>
                                        <p:strVal val="visible"/>
                                      </p:to>
                                    </p:set>
                                    <p:animEffect transition="in" filter="wipe(left)">
                                      <p:cBhvr>
                                        <p:cTn id="42" dur="1000"/>
                                        <p:tgtEl>
                                          <p:spTgt spid="9">
                                            <p:graphicEl>
                                              <a:dgm id="{EC1037BC-1AF8-4A99-947F-DCD7228AD4A6}"/>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
                                            <p:graphicEl>
                                              <a:dgm id="{6EA9A636-C9DF-4497-8296-91471FB3DE7C}"/>
                                            </p:graphicEl>
                                          </p:spTgt>
                                        </p:tgtEl>
                                        <p:attrNameLst>
                                          <p:attrName>style.visibility</p:attrName>
                                        </p:attrNameLst>
                                      </p:cBhvr>
                                      <p:to>
                                        <p:strVal val="visible"/>
                                      </p:to>
                                    </p:set>
                                    <p:animEffect transition="in" filter="wipe(left)">
                                      <p:cBhvr>
                                        <p:cTn id="47" dur="1000"/>
                                        <p:tgtEl>
                                          <p:spTgt spid="9">
                                            <p:graphicEl>
                                              <a:dgm id="{6EA9A636-C9DF-4497-8296-91471FB3DE7C}"/>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
                                            <p:graphicEl>
                                              <a:dgm id="{D2F7779B-0A78-46C4-B387-DABA1D2971B4}"/>
                                            </p:graphicEl>
                                          </p:spTgt>
                                        </p:tgtEl>
                                        <p:attrNameLst>
                                          <p:attrName>style.visibility</p:attrName>
                                        </p:attrNameLst>
                                      </p:cBhvr>
                                      <p:to>
                                        <p:strVal val="visible"/>
                                      </p:to>
                                    </p:set>
                                    <p:animEffect transition="in" filter="wipe(left)">
                                      <p:cBhvr>
                                        <p:cTn id="52" dur="1000"/>
                                        <p:tgtEl>
                                          <p:spTgt spid="9">
                                            <p:graphicEl>
                                              <a:dgm id="{D2F7779B-0A78-46C4-B387-DABA1D2971B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7"/>
          <p:cNvSpPr/>
          <p:nvPr/>
        </p:nvSpPr>
        <p:spPr>
          <a:xfrm>
            <a:off x="151154" y="142234"/>
            <a:ext cx="896112" cy="896112"/>
          </a:xfrm>
          <a:custGeom>
            <a:avLst/>
            <a:gdLst>
              <a:gd name="connsiteX0" fmla="*/ 448057 w 896112"/>
              <a:gd name="connsiteY0" fmla="*/ 0 h 896112"/>
              <a:gd name="connsiteX1" fmla="*/ 874183 w 896112"/>
              <a:gd name="connsiteY1" fmla="*/ 309600 h 896112"/>
              <a:gd name="connsiteX2" fmla="*/ 448056 w 896112"/>
              <a:gd name="connsiteY2" fmla="*/ 448056 h 896112"/>
              <a:gd name="connsiteX3" fmla="*/ 448057 w 896112"/>
              <a:gd name="connsiteY3" fmla="*/ 0 h 896112"/>
            </a:gdLst>
            <a:ahLst/>
            <a:cxnLst>
              <a:cxn ang="0">
                <a:pos x="connsiteX0" y="connsiteY0"/>
              </a:cxn>
              <a:cxn ang="0">
                <a:pos x="connsiteX1" y="connsiteY1"/>
              </a:cxn>
              <a:cxn ang="0">
                <a:pos x="connsiteX2" y="connsiteY2"/>
              </a:cxn>
              <a:cxn ang="0">
                <a:pos x="connsiteX3" y="connsiteY3"/>
              </a:cxn>
            </a:cxnLst>
            <a:rect l="l" t="t" r="r" b="b"/>
            <a:pathLst>
              <a:path w="896112" h="896112">
                <a:moveTo>
                  <a:pt x="448057" y="0"/>
                </a:moveTo>
                <a:cubicBezTo>
                  <a:pt x="642167" y="0"/>
                  <a:pt x="814201" y="124991"/>
                  <a:pt x="874183" y="309600"/>
                </a:cubicBezTo>
                <a:lnTo>
                  <a:pt x="448056" y="448056"/>
                </a:lnTo>
                <a:cubicBezTo>
                  <a:pt x="448056" y="298704"/>
                  <a:pt x="448057" y="149352"/>
                  <a:pt x="448057" y="0"/>
                </a:cubicBez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475092" tIns="158253" rIns="148224" bIns="561075" numCol="1" spcCol="1270" anchor="ctr" anchorCtr="0">
            <a:noAutofit/>
          </a:bodyPr>
          <a:lstStyle/>
          <a:p>
            <a:pPr lvl="0" algn="ctr" defTabSz="266700">
              <a:lnSpc>
                <a:spcPct val="90000"/>
              </a:lnSpc>
              <a:spcBef>
                <a:spcPct val="0"/>
              </a:spcBef>
              <a:spcAft>
                <a:spcPct val="35000"/>
              </a:spcAft>
            </a:pPr>
            <a:r>
              <a:rPr lang="en-US" sz="600" dirty="0" smtClean="0"/>
              <a:t>Get Help</a:t>
            </a:r>
            <a:endParaRPr lang="en-US" sz="600" kern="1200" dirty="0"/>
          </a:p>
        </p:txBody>
      </p:sp>
      <p:sp>
        <p:nvSpPr>
          <p:cNvPr id="13" name="Circular Arrow 12"/>
          <p:cNvSpPr/>
          <p:nvPr/>
        </p:nvSpPr>
        <p:spPr>
          <a:xfrm>
            <a:off x="95639" y="86761"/>
            <a:ext cx="1007059" cy="1007059"/>
          </a:xfrm>
          <a:prstGeom prst="circularArrow">
            <a:avLst>
              <a:gd name="adj1" fmla="val 5085"/>
              <a:gd name="adj2" fmla="val 327528"/>
              <a:gd name="adj3" fmla="val 20192361"/>
              <a:gd name="adj4" fmla="val 16200324"/>
              <a:gd name="adj5" fmla="val 5932"/>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hueOff val="0"/>
              <a:satOff val="0"/>
              <a:lumOff val="0"/>
              <a:alphaOff val="0"/>
            </a:schemeClr>
          </a:fontRef>
        </p:style>
      </p:sp>
      <p:sp>
        <p:nvSpPr>
          <p:cNvPr id="14" name="Circular Arrow 13"/>
          <p:cNvSpPr/>
          <p:nvPr/>
        </p:nvSpPr>
        <p:spPr>
          <a:xfrm>
            <a:off x="103424" y="110649"/>
            <a:ext cx="1007059" cy="1007059"/>
          </a:xfrm>
          <a:prstGeom prst="circularArrow">
            <a:avLst>
              <a:gd name="adj1" fmla="val 5085"/>
              <a:gd name="adj2" fmla="val 327528"/>
              <a:gd name="adj3" fmla="val 2912753"/>
              <a:gd name="adj4" fmla="val 20519953"/>
              <a:gd name="adj5" fmla="val 5932"/>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hueOff val="0"/>
              <a:satOff val="0"/>
              <a:lumOff val="0"/>
              <a:alphaOff val="0"/>
            </a:schemeClr>
          </a:fontRef>
        </p:style>
      </p:sp>
      <p:sp>
        <p:nvSpPr>
          <p:cNvPr id="15" name="Circular Arrow 14"/>
          <p:cNvSpPr/>
          <p:nvPr/>
        </p:nvSpPr>
        <p:spPr>
          <a:xfrm>
            <a:off x="83093" y="125416"/>
            <a:ext cx="1007059" cy="1007059"/>
          </a:xfrm>
          <a:prstGeom prst="circularArrow">
            <a:avLst>
              <a:gd name="adj1" fmla="val 5085"/>
              <a:gd name="adj2" fmla="val 327528"/>
              <a:gd name="adj3" fmla="val 7232777"/>
              <a:gd name="adj4" fmla="val 3239695"/>
              <a:gd name="adj5" fmla="val 5932"/>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hueOff val="0"/>
              <a:satOff val="0"/>
              <a:lumOff val="0"/>
              <a:alphaOff val="0"/>
            </a:schemeClr>
          </a:fontRef>
        </p:style>
      </p:sp>
      <p:sp>
        <p:nvSpPr>
          <p:cNvPr id="16" name="Circular Arrow 15"/>
          <p:cNvSpPr/>
          <p:nvPr/>
        </p:nvSpPr>
        <p:spPr>
          <a:xfrm>
            <a:off x="62761" y="110649"/>
            <a:ext cx="1007059" cy="1007059"/>
          </a:xfrm>
          <a:prstGeom prst="circularArrow">
            <a:avLst>
              <a:gd name="adj1" fmla="val 5085"/>
              <a:gd name="adj2" fmla="val 327528"/>
              <a:gd name="adj3" fmla="val 11552519"/>
              <a:gd name="adj4" fmla="val 7559718"/>
              <a:gd name="adj5" fmla="val 5932"/>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hueOff val="0"/>
              <a:satOff val="0"/>
              <a:lumOff val="0"/>
              <a:alphaOff val="0"/>
            </a:schemeClr>
          </a:fontRef>
        </p:style>
      </p:sp>
      <p:sp>
        <p:nvSpPr>
          <p:cNvPr id="17" name="Circular Arrow 16"/>
          <p:cNvSpPr/>
          <p:nvPr/>
        </p:nvSpPr>
        <p:spPr>
          <a:xfrm>
            <a:off x="70547" y="86761"/>
            <a:ext cx="1007059" cy="1007059"/>
          </a:xfrm>
          <a:prstGeom prst="circularArrow">
            <a:avLst>
              <a:gd name="adj1" fmla="val 5085"/>
              <a:gd name="adj2" fmla="val 327528"/>
              <a:gd name="adj3" fmla="val 15872148"/>
              <a:gd name="adj4" fmla="val 11880111"/>
              <a:gd name="adj5" fmla="val 5932"/>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hueOff val="0"/>
              <a:satOff val="0"/>
              <a:lumOff val="0"/>
              <a:alphaOff val="0"/>
            </a:schemeClr>
          </a:fontRef>
        </p:style>
      </p:sp>
      <p:sp>
        <p:nvSpPr>
          <p:cNvPr id="6" name="Title 5"/>
          <p:cNvSpPr>
            <a:spLocks noGrp="1"/>
          </p:cNvSpPr>
          <p:nvPr>
            <p:ph type="title"/>
          </p:nvPr>
        </p:nvSpPr>
        <p:spPr>
          <a:xfrm>
            <a:off x="1295400" y="274638"/>
            <a:ext cx="7391400" cy="487362"/>
          </a:xfrm>
        </p:spPr>
        <p:txBody>
          <a:bodyPr>
            <a:normAutofit fontScale="90000"/>
          </a:bodyPr>
          <a:lstStyle/>
          <a:p>
            <a:r>
              <a:rPr lang="en-US" dirty="0" smtClean="0"/>
              <a:t>Adobe Connect: Get Help</a:t>
            </a:r>
            <a:endParaRPr lang="en-US" dirty="0"/>
          </a:p>
        </p:txBody>
      </p:sp>
      <p:sp>
        <p:nvSpPr>
          <p:cNvPr id="3" name="Slide Number Placeholder 2"/>
          <p:cNvSpPr>
            <a:spLocks noGrp="1"/>
          </p:cNvSpPr>
          <p:nvPr>
            <p:ph type="sldNum" sz="quarter" idx="12"/>
          </p:nvPr>
        </p:nvSpPr>
        <p:spPr/>
        <p:txBody>
          <a:bodyPr/>
          <a:lstStyle/>
          <a:p>
            <a:fld id="{256CF0FE-2178-4BE8-B963-846482A3246C}" type="slidenum">
              <a:rPr lang="en-US" smtClean="0"/>
              <a:pPr/>
              <a:t>4</a:t>
            </a:fld>
            <a:endParaRPr lang="en-US"/>
          </a:p>
        </p:txBody>
      </p:sp>
      <p:sp>
        <p:nvSpPr>
          <p:cNvPr id="11" name="TextBox 10"/>
          <p:cNvSpPr txBox="1"/>
          <p:nvPr/>
        </p:nvSpPr>
        <p:spPr>
          <a:xfrm>
            <a:off x="5943600" y="1219200"/>
            <a:ext cx="2895600" cy="3739485"/>
          </a:xfrm>
          <a:prstGeom prst="rect">
            <a:avLst/>
          </a:prstGeom>
          <a:noFill/>
        </p:spPr>
        <p:txBody>
          <a:bodyPr wrap="square" rtlCol="0">
            <a:spAutoFit/>
          </a:bodyPr>
          <a:lstStyle/>
          <a:p>
            <a:r>
              <a:rPr lang="en-US" b="1" dirty="0" smtClean="0"/>
              <a:t>Get Help</a:t>
            </a:r>
          </a:p>
          <a:p>
            <a:pPr lvl="1" indent="-233363"/>
            <a:r>
              <a:rPr lang="en-US" sz="1200" b="1" dirty="0" smtClean="0"/>
              <a:t>ala.org/support/adobe-connect</a:t>
            </a:r>
          </a:p>
          <a:p>
            <a:pPr lvl="1"/>
            <a:endParaRPr lang="en-US" sz="1050" dirty="0" smtClean="0"/>
          </a:p>
          <a:p>
            <a:r>
              <a:rPr lang="en-US" b="1" dirty="0" smtClean="0"/>
              <a:t>What is it?</a:t>
            </a:r>
          </a:p>
          <a:p>
            <a:pPr marL="223838" lvl="1"/>
            <a:r>
              <a:rPr lang="en-US" sz="1400" dirty="0" smtClean="0"/>
              <a:t>Source of training resources and documentation for working with Adobe Connect at ALA</a:t>
            </a:r>
          </a:p>
          <a:p>
            <a:endParaRPr lang="en-US" sz="1400" dirty="0" smtClean="0"/>
          </a:p>
          <a:p>
            <a:r>
              <a:rPr lang="en-US" sz="1400" b="1" dirty="0" smtClean="0"/>
              <a:t>What are my Credentials?</a:t>
            </a:r>
          </a:p>
          <a:p>
            <a:pPr marL="1146175" lvl="1" indent="-922338"/>
            <a:r>
              <a:rPr lang="en-US" sz="1400" b="1" dirty="0" smtClean="0"/>
              <a:t>Username</a:t>
            </a:r>
            <a:r>
              <a:rPr lang="en-US" sz="1400" dirty="0" smtClean="0"/>
              <a:t>:  Your ALA website login</a:t>
            </a:r>
          </a:p>
          <a:p>
            <a:pPr marL="1138238" lvl="1" indent="-914400"/>
            <a:r>
              <a:rPr lang="en-US" sz="1400" b="1" dirty="0" smtClean="0"/>
              <a:t>Password</a:t>
            </a:r>
            <a:r>
              <a:rPr lang="en-US" sz="1400" dirty="0" smtClean="0"/>
              <a:t>:    ALA website password, choose “Forgot My Password” to reset.</a:t>
            </a:r>
          </a:p>
          <a:p>
            <a:endParaRPr lang="en-US" sz="1400" dirty="0" smtClean="0"/>
          </a:p>
          <a:p>
            <a:endParaRPr lang="en-US" sz="1050" dirty="0"/>
          </a:p>
        </p:txBody>
      </p:sp>
      <p:pic>
        <p:nvPicPr>
          <p:cNvPr id="2050" name="Picture 2"/>
          <p:cNvPicPr>
            <a:picLocks noChangeAspect="1" noChangeArrowheads="1"/>
          </p:cNvPicPr>
          <p:nvPr/>
        </p:nvPicPr>
        <p:blipFill>
          <a:blip r:embed="rId3" cstate="print"/>
          <a:srcRect l="7778" t="7265" r="29444" b="1514"/>
          <a:stretch>
            <a:fillRect/>
          </a:stretch>
        </p:blipFill>
        <p:spPr bwMode="auto">
          <a:xfrm>
            <a:off x="609600" y="1371600"/>
            <a:ext cx="5105400" cy="5105400"/>
          </a:xfrm>
          <a:prstGeom prst="rect">
            <a:avLst/>
          </a:prstGeom>
          <a:noFill/>
          <a:ln w="9525">
            <a:noFill/>
            <a:miter lim="800000"/>
            <a:headEnd/>
            <a:tailEnd/>
          </a:ln>
        </p:spPr>
      </p:pic>
      <p:sp>
        <p:nvSpPr>
          <p:cNvPr id="18" name="Rectangle 17"/>
          <p:cNvSpPr/>
          <p:nvPr/>
        </p:nvSpPr>
        <p:spPr>
          <a:xfrm>
            <a:off x="188457" y="1078468"/>
            <a:ext cx="802143" cy="369332"/>
          </a:xfrm>
          <a:prstGeom prst="rect">
            <a:avLst/>
          </a:prstGeom>
        </p:spPr>
        <p:txBody>
          <a:bodyPr wrap="none">
            <a:spAutoFit/>
          </a:bodyPr>
          <a:lstStyle/>
          <a:p>
            <a:r>
              <a:rPr lang="en-US" b="1" dirty="0" smtClean="0">
                <a:solidFill>
                  <a:schemeClr val="tx2"/>
                </a:solidFill>
              </a:rPr>
              <a:t>Part 1 </a:t>
            </a:r>
            <a:endParaRPr lang="en-US" b="1" dirty="0">
              <a:solidFill>
                <a:schemeClr val="tx2"/>
              </a:solidFill>
            </a:endParaRPr>
          </a:p>
        </p:txBody>
      </p:sp>
    </p:spTree>
    <p:extLst>
      <p:ext uri="{BB962C8B-B14F-4D97-AF65-F5344CB8AC3E}">
        <p14:creationId xmlns="" xmlns:p14="http://schemas.microsoft.com/office/powerpoint/2010/main" val="6287644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7"/>
          <p:cNvSpPr/>
          <p:nvPr/>
        </p:nvSpPr>
        <p:spPr>
          <a:xfrm>
            <a:off x="151154" y="142234"/>
            <a:ext cx="896112" cy="896112"/>
          </a:xfrm>
          <a:custGeom>
            <a:avLst/>
            <a:gdLst>
              <a:gd name="connsiteX0" fmla="*/ 448057 w 896112"/>
              <a:gd name="connsiteY0" fmla="*/ 0 h 896112"/>
              <a:gd name="connsiteX1" fmla="*/ 874183 w 896112"/>
              <a:gd name="connsiteY1" fmla="*/ 309600 h 896112"/>
              <a:gd name="connsiteX2" fmla="*/ 448056 w 896112"/>
              <a:gd name="connsiteY2" fmla="*/ 448056 h 896112"/>
              <a:gd name="connsiteX3" fmla="*/ 448057 w 896112"/>
              <a:gd name="connsiteY3" fmla="*/ 0 h 896112"/>
            </a:gdLst>
            <a:ahLst/>
            <a:cxnLst>
              <a:cxn ang="0">
                <a:pos x="connsiteX0" y="connsiteY0"/>
              </a:cxn>
              <a:cxn ang="0">
                <a:pos x="connsiteX1" y="connsiteY1"/>
              </a:cxn>
              <a:cxn ang="0">
                <a:pos x="connsiteX2" y="connsiteY2"/>
              </a:cxn>
              <a:cxn ang="0">
                <a:pos x="connsiteX3" y="connsiteY3"/>
              </a:cxn>
            </a:cxnLst>
            <a:rect l="l" t="t" r="r" b="b"/>
            <a:pathLst>
              <a:path w="896112" h="896112">
                <a:moveTo>
                  <a:pt x="448057" y="0"/>
                </a:moveTo>
                <a:cubicBezTo>
                  <a:pt x="642167" y="0"/>
                  <a:pt x="814201" y="124991"/>
                  <a:pt x="874183" y="309600"/>
                </a:cubicBezTo>
                <a:lnTo>
                  <a:pt x="448056" y="448056"/>
                </a:lnTo>
                <a:cubicBezTo>
                  <a:pt x="448056" y="298704"/>
                  <a:pt x="448057" y="149352"/>
                  <a:pt x="448057" y="0"/>
                </a:cubicBez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475092" tIns="158253" rIns="148224" bIns="561075" numCol="1" spcCol="1270" anchor="ctr" anchorCtr="0">
            <a:noAutofit/>
          </a:bodyPr>
          <a:lstStyle/>
          <a:p>
            <a:pPr lvl="0" algn="ctr" defTabSz="266700">
              <a:lnSpc>
                <a:spcPct val="90000"/>
              </a:lnSpc>
              <a:spcBef>
                <a:spcPct val="0"/>
              </a:spcBef>
              <a:spcAft>
                <a:spcPct val="35000"/>
              </a:spcAft>
            </a:pPr>
            <a:r>
              <a:rPr lang="en-US" sz="600" kern="1200" dirty="0" smtClean="0"/>
              <a:t>Log In/ Get Help</a:t>
            </a:r>
            <a:endParaRPr lang="en-US" sz="600" kern="1200" dirty="0"/>
          </a:p>
        </p:txBody>
      </p:sp>
      <p:sp>
        <p:nvSpPr>
          <p:cNvPr id="9" name="Freeform 8"/>
          <p:cNvSpPr/>
          <p:nvPr/>
        </p:nvSpPr>
        <p:spPr>
          <a:xfrm>
            <a:off x="158835" y="166131"/>
            <a:ext cx="896112" cy="896112"/>
          </a:xfrm>
          <a:custGeom>
            <a:avLst/>
            <a:gdLst>
              <a:gd name="connsiteX0" fmla="*/ 874183 w 896112"/>
              <a:gd name="connsiteY0" fmla="*/ 309600 h 896112"/>
              <a:gd name="connsiteX1" fmla="*/ 711416 w 896112"/>
              <a:gd name="connsiteY1" fmla="*/ 810542 h 896112"/>
              <a:gd name="connsiteX2" fmla="*/ 448056 w 896112"/>
              <a:gd name="connsiteY2" fmla="*/ 448056 h 896112"/>
              <a:gd name="connsiteX3" fmla="*/ 874183 w 896112"/>
              <a:gd name="connsiteY3" fmla="*/ 309600 h 896112"/>
            </a:gdLst>
            <a:ahLst/>
            <a:cxnLst>
              <a:cxn ang="0">
                <a:pos x="connsiteX0" y="connsiteY0"/>
              </a:cxn>
              <a:cxn ang="0">
                <a:pos x="connsiteX1" y="connsiteY1"/>
              </a:cxn>
              <a:cxn ang="0">
                <a:pos x="connsiteX2" y="connsiteY2"/>
              </a:cxn>
              <a:cxn ang="0">
                <a:pos x="connsiteX3" y="connsiteY3"/>
              </a:cxn>
            </a:cxnLst>
            <a:rect l="l" t="t" r="r" b="b"/>
            <a:pathLst>
              <a:path w="896112" h="896112">
                <a:moveTo>
                  <a:pt x="874183" y="309600"/>
                </a:moveTo>
                <a:cubicBezTo>
                  <a:pt x="934166" y="494209"/>
                  <a:pt x="868454" y="696447"/>
                  <a:pt x="711416" y="810542"/>
                </a:cubicBezTo>
                <a:lnTo>
                  <a:pt x="448056" y="448056"/>
                </a:lnTo>
                <a:lnTo>
                  <a:pt x="874183" y="309600"/>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584759" tIns="417058" rIns="59894" bIns="280934" numCol="1" spcCol="1270" anchor="ctr" anchorCtr="0">
            <a:noAutofit/>
          </a:bodyPr>
          <a:lstStyle/>
          <a:p>
            <a:pPr lvl="0" algn="ctr" defTabSz="266700">
              <a:lnSpc>
                <a:spcPct val="90000"/>
              </a:lnSpc>
              <a:spcBef>
                <a:spcPct val="0"/>
              </a:spcBef>
              <a:spcAft>
                <a:spcPct val="35000"/>
              </a:spcAft>
            </a:pPr>
            <a:r>
              <a:rPr lang="en-US" sz="600" kern="1200" dirty="0" smtClean="0"/>
              <a:t>Book License</a:t>
            </a:r>
            <a:endParaRPr lang="en-US" sz="600" kern="1200" dirty="0"/>
          </a:p>
        </p:txBody>
      </p:sp>
      <p:sp>
        <p:nvSpPr>
          <p:cNvPr id="13" name="Circular Arrow 12"/>
          <p:cNvSpPr/>
          <p:nvPr/>
        </p:nvSpPr>
        <p:spPr>
          <a:xfrm>
            <a:off x="95639" y="86761"/>
            <a:ext cx="1007059" cy="1007059"/>
          </a:xfrm>
          <a:prstGeom prst="circularArrow">
            <a:avLst>
              <a:gd name="adj1" fmla="val 5085"/>
              <a:gd name="adj2" fmla="val 327528"/>
              <a:gd name="adj3" fmla="val 20192361"/>
              <a:gd name="adj4" fmla="val 16200324"/>
              <a:gd name="adj5" fmla="val 5932"/>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hueOff val="0"/>
              <a:satOff val="0"/>
              <a:lumOff val="0"/>
              <a:alphaOff val="0"/>
            </a:schemeClr>
          </a:fontRef>
        </p:style>
      </p:sp>
      <p:sp>
        <p:nvSpPr>
          <p:cNvPr id="14" name="Circular Arrow 13"/>
          <p:cNvSpPr/>
          <p:nvPr/>
        </p:nvSpPr>
        <p:spPr>
          <a:xfrm>
            <a:off x="103424" y="110649"/>
            <a:ext cx="1007059" cy="1007059"/>
          </a:xfrm>
          <a:prstGeom prst="circularArrow">
            <a:avLst>
              <a:gd name="adj1" fmla="val 5085"/>
              <a:gd name="adj2" fmla="val 327528"/>
              <a:gd name="adj3" fmla="val 2912753"/>
              <a:gd name="adj4" fmla="val 20519953"/>
              <a:gd name="adj5" fmla="val 5932"/>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hueOff val="0"/>
              <a:satOff val="0"/>
              <a:lumOff val="0"/>
              <a:alphaOff val="0"/>
            </a:schemeClr>
          </a:fontRef>
        </p:style>
      </p:sp>
      <p:sp>
        <p:nvSpPr>
          <p:cNvPr id="15" name="Circular Arrow 14"/>
          <p:cNvSpPr/>
          <p:nvPr/>
        </p:nvSpPr>
        <p:spPr>
          <a:xfrm>
            <a:off x="83093" y="125416"/>
            <a:ext cx="1007059" cy="1007059"/>
          </a:xfrm>
          <a:prstGeom prst="circularArrow">
            <a:avLst>
              <a:gd name="adj1" fmla="val 5085"/>
              <a:gd name="adj2" fmla="val 327528"/>
              <a:gd name="adj3" fmla="val 7232777"/>
              <a:gd name="adj4" fmla="val 3239695"/>
              <a:gd name="adj5" fmla="val 5932"/>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hueOff val="0"/>
              <a:satOff val="0"/>
              <a:lumOff val="0"/>
              <a:alphaOff val="0"/>
            </a:schemeClr>
          </a:fontRef>
        </p:style>
      </p:sp>
      <p:sp>
        <p:nvSpPr>
          <p:cNvPr id="16" name="Circular Arrow 15"/>
          <p:cNvSpPr/>
          <p:nvPr/>
        </p:nvSpPr>
        <p:spPr>
          <a:xfrm>
            <a:off x="62761" y="110649"/>
            <a:ext cx="1007059" cy="1007059"/>
          </a:xfrm>
          <a:prstGeom prst="circularArrow">
            <a:avLst>
              <a:gd name="adj1" fmla="val 5085"/>
              <a:gd name="adj2" fmla="val 327528"/>
              <a:gd name="adj3" fmla="val 11552519"/>
              <a:gd name="adj4" fmla="val 7559718"/>
              <a:gd name="adj5" fmla="val 5932"/>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hueOff val="0"/>
              <a:satOff val="0"/>
              <a:lumOff val="0"/>
              <a:alphaOff val="0"/>
            </a:schemeClr>
          </a:fontRef>
        </p:style>
      </p:sp>
      <p:sp>
        <p:nvSpPr>
          <p:cNvPr id="17" name="Circular Arrow 16"/>
          <p:cNvSpPr/>
          <p:nvPr/>
        </p:nvSpPr>
        <p:spPr>
          <a:xfrm>
            <a:off x="70547" y="86761"/>
            <a:ext cx="1007059" cy="1007059"/>
          </a:xfrm>
          <a:prstGeom prst="circularArrow">
            <a:avLst>
              <a:gd name="adj1" fmla="val 5085"/>
              <a:gd name="adj2" fmla="val 327528"/>
              <a:gd name="adj3" fmla="val 15872148"/>
              <a:gd name="adj4" fmla="val 11880111"/>
              <a:gd name="adj5" fmla="val 5932"/>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hueOff val="0"/>
              <a:satOff val="0"/>
              <a:lumOff val="0"/>
              <a:alphaOff val="0"/>
            </a:schemeClr>
          </a:fontRef>
        </p:style>
      </p:sp>
      <p:sp>
        <p:nvSpPr>
          <p:cNvPr id="6" name="Title 5"/>
          <p:cNvSpPr>
            <a:spLocks noGrp="1"/>
          </p:cNvSpPr>
          <p:nvPr>
            <p:ph type="title"/>
          </p:nvPr>
        </p:nvSpPr>
        <p:spPr>
          <a:xfrm>
            <a:off x="1143000" y="274638"/>
            <a:ext cx="7543800" cy="487362"/>
          </a:xfrm>
        </p:spPr>
        <p:txBody>
          <a:bodyPr>
            <a:normAutofit fontScale="90000"/>
          </a:bodyPr>
          <a:lstStyle/>
          <a:p>
            <a:r>
              <a:rPr lang="en-US" dirty="0" smtClean="0"/>
              <a:t>Adobe Connect Basics: Book License</a:t>
            </a:r>
            <a:endParaRPr lang="en-US" dirty="0"/>
          </a:p>
        </p:txBody>
      </p:sp>
      <p:sp>
        <p:nvSpPr>
          <p:cNvPr id="3" name="Slide Number Placeholder 2"/>
          <p:cNvSpPr>
            <a:spLocks noGrp="1"/>
          </p:cNvSpPr>
          <p:nvPr>
            <p:ph type="sldNum" sz="quarter" idx="12"/>
          </p:nvPr>
        </p:nvSpPr>
        <p:spPr/>
        <p:txBody>
          <a:bodyPr/>
          <a:lstStyle/>
          <a:p>
            <a:fld id="{256CF0FE-2178-4BE8-B963-846482A3246C}" type="slidenum">
              <a:rPr lang="en-US" smtClean="0"/>
              <a:pPr/>
              <a:t>5</a:t>
            </a:fld>
            <a:endParaRPr lang="en-US"/>
          </a:p>
        </p:txBody>
      </p:sp>
      <p:pic>
        <p:nvPicPr>
          <p:cNvPr id="12" name="Picture 11" descr="BookRoom_Outlook.png"/>
          <p:cNvPicPr>
            <a:picLocks noChangeAspect="1"/>
          </p:cNvPicPr>
          <p:nvPr/>
        </p:nvPicPr>
        <p:blipFill>
          <a:blip r:embed="rId3" cstate="print"/>
          <a:stretch>
            <a:fillRect/>
          </a:stretch>
        </p:blipFill>
        <p:spPr>
          <a:xfrm>
            <a:off x="2743200" y="1371600"/>
            <a:ext cx="6278347" cy="4648200"/>
          </a:xfrm>
          <a:prstGeom prst="rect">
            <a:avLst/>
          </a:prstGeom>
        </p:spPr>
      </p:pic>
      <p:graphicFrame>
        <p:nvGraphicFramePr>
          <p:cNvPr id="18" name="Diagram 17"/>
          <p:cNvGraphicFramePr/>
          <p:nvPr/>
        </p:nvGraphicFramePr>
        <p:xfrm>
          <a:off x="0" y="1295400"/>
          <a:ext cx="2819400" cy="4953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9" name="Rectangle 18"/>
          <p:cNvSpPr/>
          <p:nvPr/>
        </p:nvSpPr>
        <p:spPr>
          <a:xfrm>
            <a:off x="188457" y="1078468"/>
            <a:ext cx="802143" cy="369332"/>
          </a:xfrm>
          <a:prstGeom prst="rect">
            <a:avLst/>
          </a:prstGeom>
        </p:spPr>
        <p:txBody>
          <a:bodyPr wrap="none">
            <a:spAutoFit/>
          </a:bodyPr>
          <a:lstStyle/>
          <a:p>
            <a:r>
              <a:rPr lang="en-US" b="1" dirty="0" smtClean="0">
                <a:solidFill>
                  <a:schemeClr val="tx2"/>
                </a:solidFill>
              </a:rPr>
              <a:t>Part 1 </a:t>
            </a:r>
            <a:endParaRPr lang="en-US" b="1" dirty="0">
              <a:solidFill>
                <a:schemeClr val="tx2"/>
              </a:solidFill>
            </a:endParaRPr>
          </a:p>
        </p:txBody>
      </p:sp>
    </p:spTree>
    <p:extLst>
      <p:ext uri="{BB962C8B-B14F-4D97-AF65-F5344CB8AC3E}">
        <p14:creationId xmlns="" xmlns:p14="http://schemas.microsoft.com/office/powerpoint/2010/main" val="10031947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686800" cy="457200"/>
          </a:xfrm>
        </p:spPr>
        <p:txBody>
          <a:bodyPr>
            <a:normAutofit fontScale="90000"/>
          </a:bodyPr>
          <a:lstStyle/>
          <a:p>
            <a:pPr algn="l"/>
            <a:r>
              <a:rPr lang="en-US" dirty="0" smtClean="0"/>
              <a:t>Meeting or Event? </a:t>
            </a:r>
            <a:endParaRPr lang="en-US" dirty="0"/>
          </a:p>
        </p:txBody>
      </p:sp>
      <p:sp>
        <p:nvSpPr>
          <p:cNvPr id="4" name="Slide Number Placeholder 3"/>
          <p:cNvSpPr>
            <a:spLocks noGrp="1"/>
          </p:cNvSpPr>
          <p:nvPr>
            <p:ph type="sldNum" sz="quarter" idx="12"/>
          </p:nvPr>
        </p:nvSpPr>
        <p:spPr/>
        <p:txBody>
          <a:bodyPr/>
          <a:lstStyle/>
          <a:p>
            <a:fld id="{256CF0FE-2178-4BE8-B963-846482A3246C}" type="slidenum">
              <a:rPr lang="en-US" smtClean="0"/>
              <a:pPr/>
              <a:t>6</a:t>
            </a:fld>
            <a:endParaRPr lang="en-US"/>
          </a:p>
        </p:txBody>
      </p:sp>
      <p:pic>
        <p:nvPicPr>
          <p:cNvPr id="5" name="Picture 4"/>
          <p:cNvPicPr>
            <a:picLocks noChangeAspect="1"/>
          </p:cNvPicPr>
          <p:nvPr/>
        </p:nvPicPr>
        <p:blipFill rotWithShape="1">
          <a:blip r:embed="rId2" cstate="print">
            <a:extLst>
              <a:ext uri="{28A0092B-C50C-407E-A947-70E740481C1C}">
                <a14:useLocalDpi xmlns="" xmlns:a14="http://schemas.microsoft.com/office/drawing/2010/main" val="0"/>
              </a:ext>
            </a:extLst>
          </a:blip>
          <a:srcRect l="40870"/>
          <a:stretch/>
        </p:blipFill>
        <p:spPr>
          <a:xfrm>
            <a:off x="4155832" y="652791"/>
            <a:ext cx="4953000" cy="5800763"/>
          </a:xfrm>
          <a:prstGeom prst="rect">
            <a:avLst/>
          </a:prstGeom>
        </p:spPr>
      </p:pic>
      <p:sp>
        <p:nvSpPr>
          <p:cNvPr id="6" name="Line Callout 1 5"/>
          <p:cNvSpPr/>
          <p:nvPr/>
        </p:nvSpPr>
        <p:spPr>
          <a:xfrm rot="19797819">
            <a:off x="5056217" y="3510268"/>
            <a:ext cx="1451121" cy="533400"/>
          </a:xfrm>
          <a:prstGeom prst="borderCallout1">
            <a:avLst>
              <a:gd name="adj1" fmla="val 18750"/>
              <a:gd name="adj2" fmla="val -8333"/>
              <a:gd name="adj3" fmla="val -74979"/>
              <a:gd name="adj4" fmla="val -79512"/>
            </a:avLst>
          </a:prstGeom>
          <a:solidFill>
            <a:srgbClr val="4F81BD">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Live Content:  Meeting, Webinar</a:t>
            </a:r>
            <a:endParaRPr lang="en-US" sz="1200" b="1" dirty="0"/>
          </a:p>
        </p:txBody>
      </p:sp>
      <p:sp>
        <p:nvSpPr>
          <p:cNvPr id="14" name="Line Callout 1 13"/>
          <p:cNvSpPr/>
          <p:nvPr/>
        </p:nvSpPr>
        <p:spPr>
          <a:xfrm rot="19787692">
            <a:off x="4314925" y="2849941"/>
            <a:ext cx="1533264" cy="603506"/>
          </a:xfrm>
          <a:prstGeom prst="borderCallout1">
            <a:avLst>
              <a:gd name="adj1" fmla="val 18750"/>
              <a:gd name="adj2" fmla="val -8333"/>
              <a:gd name="adj3" fmla="val 86337"/>
              <a:gd name="adj4" fmla="val -53378"/>
            </a:avLst>
          </a:prstGeom>
          <a:solidFill>
            <a:srgbClr val="4F81BD">
              <a:alpha val="30196"/>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On Demand (Pre-recorded) Content</a:t>
            </a:r>
          </a:p>
        </p:txBody>
      </p:sp>
      <p:cxnSp>
        <p:nvCxnSpPr>
          <p:cNvPr id="17" name="Straight Arrow Connector 16"/>
          <p:cNvCxnSpPr/>
          <p:nvPr/>
        </p:nvCxnSpPr>
        <p:spPr>
          <a:xfrm>
            <a:off x="1600200" y="1600200"/>
            <a:ext cx="4419600" cy="152400"/>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52400" y="762000"/>
            <a:ext cx="4017239" cy="2862322"/>
          </a:xfrm>
          <a:prstGeom prst="rect">
            <a:avLst/>
          </a:prstGeom>
          <a:noFill/>
        </p:spPr>
        <p:txBody>
          <a:bodyPr wrap="square" rtlCol="0">
            <a:spAutoFit/>
          </a:bodyPr>
          <a:lstStyle/>
          <a:p>
            <a:r>
              <a:rPr lang="en-US" dirty="0" smtClean="0"/>
              <a:t>An </a:t>
            </a:r>
            <a:r>
              <a:rPr lang="en-US" b="1" dirty="0" smtClean="0"/>
              <a:t>Event</a:t>
            </a:r>
            <a:r>
              <a:rPr lang="en-US" dirty="0" smtClean="0"/>
              <a:t> is a powerful wrapper around  Live or </a:t>
            </a:r>
            <a:r>
              <a:rPr lang="en-US" dirty="0"/>
              <a:t>On Demand </a:t>
            </a:r>
            <a:r>
              <a:rPr lang="en-US" dirty="0" smtClean="0"/>
              <a:t>Content.</a:t>
            </a:r>
          </a:p>
          <a:p>
            <a:pPr marL="285750" indent="-285750">
              <a:buFont typeface="Arial" pitchFamily="34" charset="0"/>
              <a:buChar char="•"/>
            </a:pPr>
            <a:r>
              <a:rPr lang="en-US" sz="1600" dirty="0" smtClean="0"/>
              <a:t>Draws attractive attention to the content</a:t>
            </a:r>
          </a:p>
          <a:p>
            <a:pPr marL="285750" indent="-285750">
              <a:buFont typeface="Arial" pitchFamily="34" charset="0"/>
              <a:buChar char="•"/>
            </a:pPr>
            <a:r>
              <a:rPr lang="en-US" sz="1600" dirty="0" smtClean="0"/>
              <a:t>Enables you to moderate registration, ask questions prior to approving (or denying) session entry</a:t>
            </a:r>
          </a:p>
          <a:p>
            <a:pPr marL="285750" indent="-285750">
              <a:buFont typeface="Arial" pitchFamily="34" charset="0"/>
              <a:buChar char="•"/>
            </a:pPr>
            <a:r>
              <a:rPr lang="en-US" sz="1600" dirty="0" smtClean="0"/>
              <a:t>Provides detailed information</a:t>
            </a:r>
          </a:p>
          <a:p>
            <a:pPr marL="285750" indent="-285750">
              <a:buFont typeface="Arial" pitchFamily="34" charset="0"/>
              <a:buChar char="•"/>
            </a:pPr>
            <a:r>
              <a:rPr lang="en-US" sz="1600" dirty="0" smtClean="0"/>
              <a:t>Gives date and time of when to access it</a:t>
            </a:r>
          </a:p>
          <a:p>
            <a:pPr marL="285750" indent="-285750">
              <a:buFont typeface="Arial" pitchFamily="34" charset="0"/>
              <a:buChar char="•"/>
            </a:pPr>
            <a:r>
              <a:rPr lang="en-US" sz="1600" dirty="0" smtClean="0"/>
              <a:t>Controls when and who can access it</a:t>
            </a:r>
          </a:p>
          <a:p>
            <a:pPr marL="285750" indent="-285750">
              <a:buFont typeface="Arial" pitchFamily="34" charset="0"/>
              <a:buChar char="•"/>
            </a:pPr>
            <a:r>
              <a:rPr lang="en-US" sz="1600" dirty="0" smtClean="0"/>
              <a:t>Makes it track-able for reports on usage, registration, participation and more.</a:t>
            </a:r>
          </a:p>
        </p:txBody>
      </p:sp>
      <p:sp>
        <p:nvSpPr>
          <p:cNvPr id="27" name="TextBox 26"/>
          <p:cNvSpPr txBox="1"/>
          <p:nvPr/>
        </p:nvSpPr>
        <p:spPr>
          <a:xfrm>
            <a:off x="152400" y="3962400"/>
            <a:ext cx="4017239" cy="2400657"/>
          </a:xfrm>
          <a:prstGeom prst="rect">
            <a:avLst/>
          </a:prstGeom>
          <a:noFill/>
        </p:spPr>
        <p:txBody>
          <a:bodyPr wrap="square" rtlCol="0">
            <a:spAutoFit/>
          </a:bodyPr>
          <a:lstStyle/>
          <a:p>
            <a:r>
              <a:rPr lang="en-US" dirty="0" smtClean="0"/>
              <a:t>A </a:t>
            </a:r>
            <a:r>
              <a:rPr lang="en-US" b="1" dirty="0" smtClean="0"/>
              <a:t>Meeting </a:t>
            </a:r>
            <a:r>
              <a:rPr lang="en-US" dirty="0" smtClean="0"/>
              <a:t>is the content where Hosts and/or Presenters  usually interact with participants in a meeting room.</a:t>
            </a:r>
          </a:p>
          <a:p>
            <a:pPr marL="285750" indent="-285750">
              <a:buFont typeface="Arial" pitchFamily="34" charset="0"/>
              <a:buChar char="•"/>
            </a:pPr>
            <a:r>
              <a:rPr lang="en-US" sz="1600" dirty="0" smtClean="0"/>
              <a:t>Can be password protected</a:t>
            </a:r>
          </a:p>
          <a:p>
            <a:pPr marL="285750" indent="-285750">
              <a:buFont typeface="Arial" pitchFamily="34" charset="0"/>
              <a:buChar char="•"/>
            </a:pPr>
            <a:r>
              <a:rPr lang="en-US" sz="1600" dirty="0" smtClean="0"/>
              <a:t>Can be recorded</a:t>
            </a:r>
          </a:p>
          <a:p>
            <a:pPr marL="285750" indent="-285750">
              <a:buFont typeface="Arial" pitchFamily="34" charset="0"/>
              <a:buChar char="•"/>
            </a:pPr>
            <a:r>
              <a:rPr lang="en-US" sz="1600" dirty="0" smtClean="0"/>
              <a:t>Can accommodate participants (invite via email with link to participants)</a:t>
            </a:r>
          </a:p>
          <a:p>
            <a:pPr marL="285750" indent="-285750">
              <a:buFont typeface="Arial" pitchFamily="34" charset="0"/>
              <a:buChar char="•"/>
            </a:pPr>
            <a:r>
              <a:rPr lang="en-US" sz="1600" dirty="0" smtClean="0"/>
              <a:t>Can connect to an Event </a:t>
            </a:r>
          </a:p>
          <a:p>
            <a:endParaRPr lang="en-US" sz="1600" dirty="0"/>
          </a:p>
        </p:txBody>
      </p:sp>
    </p:spTree>
    <p:extLst>
      <p:ext uri="{BB962C8B-B14F-4D97-AF65-F5344CB8AC3E}">
        <p14:creationId xmlns="" xmlns:p14="http://schemas.microsoft.com/office/powerpoint/2010/main" val="15203132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0" y="990600"/>
          <a:ext cx="91440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400" y="152400"/>
            <a:ext cx="6629400" cy="2462213"/>
          </a:xfrm>
          <a:prstGeom prst="rect">
            <a:avLst/>
          </a:prstGeom>
          <a:noFill/>
        </p:spPr>
        <p:txBody>
          <a:bodyPr wrap="square" rtlCol="0">
            <a:spAutoFit/>
          </a:bodyPr>
          <a:lstStyle/>
          <a:p>
            <a:r>
              <a:rPr lang="en-US" i="1" dirty="0" smtClean="0"/>
              <a:t>Steps to create a </a:t>
            </a:r>
            <a:r>
              <a:rPr lang="en-US" sz="2800" b="1" dirty="0" smtClean="0"/>
              <a:t>Meeting</a:t>
            </a:r>
          </a:p>
          <a:p>
            <a:pPr>
              <a:buFontTx/>
              <a:buChar char="-"/>
            </a:pPr>
            <a:r>
              <a:rPr lang="en-US" dirty="0" smtClean="0"/>
              <a:t>You have a defined list of invitees</a:t>
            </a:r>
          </a:p>
          <a:p>
            <a:pPr>
              <a:buFontTx/>
              <a:buChar char="-"/>
            </a:pPr>
            <a:r>
              <a:rPr lang="en-US" dirty="0" smtClean="0"/>
              <a:t>MACS may be handling the registration</a:t>
            </a:r>
          </a:p>
          <a:p>
            <a:pPr>
              <a:buFontTx/>
              <a:buChar char="-"/>
            </a:pPr>
            <a:r>
              <a:rPr lang="en-US" dirty="0" smtClean="0"/>
              <a:t>No need to moderate registrants; </a:t>
            </a:r>
          </a:p>
          <a:p>
            <a:pPr>
              <a:buFontTx/>
              <a:buChar char="-"/>
            </a:pPr>
            <a:r>
              <a:rPr lang="en-US" dirty="0" smtClean="0"/>
              <a:t>No automated email reminders</a:t>
            </a:r>
          </a:p>
          <a:p>
            <a:pPr>
              <a:buFontTx/>
              <a:buChar char="-"/>
            </a:pPr>
            <a:r>
              <a:rPr lang="en-US" dirty="0" smtClean="0"/>
              <a:t>No </a:t>
            </a:r>
            <a:r>
              <a:rPr lang="en-US" dirty="0" err="1" smtClean="0"/>
              <a:t>microsite</a:t>
            </a:r>
            <a:r>
              <a:rPr lang="en-US" dirty="0" smtClean="0"/>
              <a:t> created</a:t>
            </a:r>
          </a:p>
          <a:p>
            <a:pPr>
              <a:buFontTx/>
              <a:buChar char="-"/>
            </a:pPr>
            <a:r>
              <a:rPr lang="en-US" dirty="0" smtClean="0"/>
              <a:t>No custom invite including speaker details</a:t>
            </a:r>
          </a:p>
          <a:p>
            <a:pPr>
              <a:buFontTx/>
              <a:buChar char="-"/>
            </a:pPr>
            <a:r>
              <a:rPr lang="en-US" dirty="0" smtClean="0"/>
              <a:t>No analytics or reporting on engagement req.</a:t>
            </a:r>
            <a:endParaRPr lang="en-US" dirty="0"/>
          </a:p>
        </p:txBody>
      </p:sp>
      <p:sp>
        <p:nvSpPr>
          <p:cNvPr id="6" name="Rectangle 5"/>
          <p:cNvSpPr/>
          <p:nvPr/>
        </p:nvSpPr>
        <p:spPr>
          <a:xfrm>
            <a:off x="4800600" y="4495800"/>
            <a:ext cx="4114800" cy="2031325"/>
          </a:xfrm>
          <a:prstGeom prst="rect">
            <a:avLst/>
          </a:prstGeom>
        </p:spPr>
        <p:txBody>
          <a:bodyPr wrap="square">
            <a:spAutoFit/>
          </a:bodyPr>
          <a:lstStyle/>
          <a:p>
            <a:pPr algn="r"/>
            <a:r>
              <a:rPr lang="en-US" i="1" dirty="0" smtClean="0">
                <a:solidFill>
                  <a:srgbClr val="FF0000"/>
                </a:solidFill>
              </a:rPr>
              <a:t>Great for smaller meetings or ones where no extra event features are needed.</a:t>
            </a:r>
          </a:p>
          <a:p>
            <a:pPr algn="r"/>
            <a:endParaRPr lang="en-US" i="1" dirty="0" smtClean="0">
              <a:solidFill>
                <a:srgbClr val="FF0000"/>
              </a:solidFill>
            </a:endParaRPr>
          </a:p>
          <a:p>
            <a:pPr algn="r"/>
            <a:r>
              <a:rPr lang="en-US" i="1" dirty="0" smtClean="0">
                <a:solidFill>
                  <a:srgbClr val="FF0000"/>
                </a:solidFill>
              </a:rPr>
              <a:t>You can still record</a:t>
            </a:r>
          </a:p>
          <a:p>
            <a:pPr algn="r"/>
            <a:r>
              <a:rPr lang="en-US" i="1" dirty="0" smtClean="0">
                <a:solidFill>
                  <a:srgbClr val="FF0000"/>
                </a:solidFill>
              </a:rPr>
              <a:t>&amp; take advantage of all the </a:t>
            </a:r>
            <a:br>
              <a:rPr lang="en-US" i="1" dirty="0" smtClean="0">
                <a:solidFill>
                  <a:srgbClr val="FF0000"/>
                </a:solidFill>
              </a:rPr>
            </a:br>
            <a:r>
              <a:rPr lang="en-US" i="1" dirty="0" smtClean="0">
                <a:solidFill>
                  <a:srgbClr val="FF0000"/>
                </a:solidFill>
              </a:rPr>
              <a:t>meeting room features of</a:t>
            </a:r>
          </a:p>
          <a:p>
            <a:pPr algn="r"/>
            <a:endParaRPr lang="en-US" i="1" dirty="0">
              <a:solidFill>
                <a:srgbClr val="FF0000"/>
              </a:solidFill>
            </a:endParaRPr>
          </a:p>
        </p:txBody>
      </p:sp>
      <p:grpSp>
        <p:nvGrpSpPr>
          <p:cNvPr id="2" name="Group 9"/>
          <p:cNvGrpSpPr/>
          <p:nvPr/>
        </p:nvGrpSpPr>
        <p:grpSpPr>
          <a:xfrm>
            <a:off x="7421525" y="0"/>
            <a:ext cx="1722475" cy="858846"/>
            <a:chOff x="7421525" y="0"/>
            <a:chExt cx="1722475" cy="858846"/>
          </a:xfrm>
        </p:grpSpPr>
        <p:pic>
          <p:nvPicPr>
            <p:cNvPr id="7" name="Picture 6"/>
            <p:cNvPicPr>
              <a:picLocks noChangeAspect="1" noChangeArrowheads="1"/>
            </p:cNvPicPr>
            <p:nvPr/>
          </p:nvPicPr>
          <p:blipFill>
            <a:blip r:embed="rId7" cstate="print"/>
            <a:srcRect l="5556" t="11302" r="72222" b="78204"/>
            <a:stretch>
              <a:fillRect/>
            </a:stretch>
          </p:blipFill>
          <p:spPr bwMode="auto">
            <a:xfrm>
              <a:off x="7696200" y="0"/>
              <a:ext cx="1247587" cy="405466"/>
            </a:xfrm>
            <a:prstGeom prst="rect">
              <a:avLst/>
            </a:prstGeom>
            <a:noFill/>
            <a:ln w="9525">
              <a:noFill/>
              <a:miter lim="800000"/>
              <a:headEnd/>
              <a:tailEnd/>
            </a:ln>
          </p:spPr>
        </p:pic>
        <p:pic>
          <p:nvPicPr>
            <p:cNvPr id="8" name="Picture 7" descr="ala_logo.jpg"/>
            <p:cNvPicPr>
              <a:picLocks noChangeAspect="1"/>
            </p:cNvPicPr>
            <p:nvPr/>
          </p:nvPicPr>
          <p:blipFill>
            <a:blip r:embed="rId8" cstate="print"/>
            <a:stretch>
              <a:fillRect/>
            </a:stretch>
          </p:blipFill>
          <p:spPr>
            <a:xfrm>
              <a:off x="7421525" y="380998"/>
              <a:ext cx="1722475" cy="477848"/>
            </a:xfrm>
            <a:prstGeom prst="rect">
              <a:avLst/>
            </a:prstGeom>
          </p:spPr>
        </p:pic>
        <p:pic>
          <p:nvPicPr>
            <p:cNvPr id="9" name="Picture 2" descr="Adobe"/>
            <p:cNvPicPr>
              <a:picLocks noChangeAspect="1" noChangeArrowheads="1"/>
            </p:cNvPicPr>
            <p:nvPr/>
          </p:nvPicPr>
          <p:blipFill>
            <a:blip r:embed="rId9" cstate="print"/>
            <a:srcRect/>
            <a:stretch>
              <a:fillRect/>
            </a:stretch>
          </p:blipFill>
          <p:spPr bwMode="auto">
            <a:xfrm>
              <a:off x="8915400" y="1"/>
              <a:ext cx="228600" cy="382772"/>
            </a:xfrm>
            <a:prstGeom prst="rect">
              <a:avLst/>
            </a:prstGeom>
            <a:noFill/>
          </p:spPr>
        </p:pic>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nvGraphicFramePr>
        <p:xfrm>
          <a:off x="0" y="1600200"/>
          <a:ext cx="9067800" cy="502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400" y="152400"/>
            <a:ext cx="6629400" cy="2462213"/>
          </a:xfrm>
          <a:prstGeom prst="rect">
            <a:avLst/>
          </a:prstGeom>
          <a:noFill/>
        </p:spPr>
        <p:txBody>
          <a:bodyPr wrap="square" rtlCol="0">
            <a:spAutoFit/>
          </a:bodyPr>
          <a:lstStyle/>
          <a:p>
            <a:r>
              <a:rPr lang="en-US" i="1" dirty="0" smtClean="0"/>
              <a:t>Steps to create an </a:t>
            </a:r>
            <a:r>
              <a:rPr lang="en-US" sz="2800" b="1" dirty="0" smtClean="0"/>
              <a:t>Event </a:t>
            </a:r>
          </a:p>
          <a:p>
            <a:r>
              <a:rPr lang="en-US" dirty="0" smtClean="0"/>
              <a:t>Wrap Event functionality around your Meeting if:</a:t>
            </a:r>
          </a:p>
          <a:p>
            <a:pPr>
              <a:buFontTx/>
              <a:buChar char="-"/>
            </a:pPr>
            <a:r>
              <a:rPr lang="en-US" dirty="0" smtClean="0"/>
              <a:t>You are casting invitation to a more open audience</a:t>
            </a:r>
          </a:p>
          <a:p>
            <a:pPr>
              <a:buFontTx/>
              <a:buChar char="-"/>
            </a:pPr>
            <a:r>
              <a:rPr lang="en-US" dirty="0" smtClean="0"/>
              <a:t>You need to moderate registrants; (approve, deny or waitlist)</a:t>
            </a:r>
          </a:p>
          <a:p>
            <a:pPr>
              <a:buFontTx/>
              <a:buChar char="-"/>
            </a:pPr>
            <a:r>
              <a:rPr lang="en-US" dirty="0" smtClean="0"/>
              <a:t>You want automated invites, reminders &amp;/or thank-</a:t>
            </a:r>
            <a:r>
              <a:rPr lang="en-US" dirty="0" err="1" smtClean="0"/>
              <a:t>yous</a:t>
            </a:r>
            <a:endParaRPr lang="en-US" dirty="0" smtClean="0"/>
          </a:p>
          <a:p>
            <a:pPr>
              <a:buFontTx/>
              <a:buChar char="-"/>
            </a:pPr>
            <a:r>
              <a:rPr lang="en-US" dirty="0" smtClean="0"/>
              <a:t>You want a web presence to promote the event</a:t>
            </a:r>
          </a:p>
          <a:p>
            <a:pPr>
              <a:buFontTx/>
              <a:buChar char="-"/>
            </a:pPr>
            <a:r>
              <a:rPr lang="en-US" dirty="0" smtClean="0"/>
              <a:t>You want invite to include speaker details in layout</a:t>
            </a:r>
          </a:p>
          <a:p>
            <a:pPr>
              <a:buFontTx/>
              <a:buChar char="-"/>
            </a:pPr>
            <a:r>
              <a:rPr lang="en-US" dirty="0" smtClean="0"/>
              <a:t>You need analytics or reporting on engagement req.</a:t>
            </a:r>
            <a:endParaRPr lang="en-US" dirty="0"/>
          </a:p>
        </p:txBody>
      </p:sp>
      <p:sp>
        <p:nvSpPr>
          <p:cNvPr id="6" name="Rectangle 5"/>
          <p:cNvSpPr/>
          <p:nvPr/>
        </p:nvSpPr>
        <p:spPr>
          <a:xfrm>
            <a:off x="4343400" y="5105400"/>
            <a:ext cx="4572000" cy="1569660"/>
          </a:xfrm>
          <a:prstGeom prst="rect">
            <a:avLst/>
          </a:prstGeom>
        </p:spPr>
        <p:txBody>
          <a:bodyPr>
            <a:spAutoFit/>
          </a:bodyPr>
          <a:lstStyle/>
          <a:p>
            <a:pPr algn="r"/>
            <a:r>
              <a:rPr lang="en-US" sz="1600" i="1" dirty="0" smtClean="0">
                <a:solidFill>
                  <a:srgbClr val="FF0000"/>
                </a:solidFill>
              </a:rPr>
              <a:t>Great for formal sessions taking advantage of Adobe’s features to: </a:t>
            </a:r>
          </a:p>
          <a:p>
            <a:pPr algn="r"/>
            <a:r>
              <a:rPr lang="en-US" sz="1600" i="1" dirty="0" smtClean="0">
                <a:solidFill>
                  <a:srgbClr val="FF0000"/>
                </a:solidFill>
              </a:rPr>
              <a:t>promote the session </a:t>
            </a:r>
          </a:p>
          <a:p>
            <a:pPr algn="r"/>
            <a:r>
              <a:rPr lang="en-US" sz="1600" i="1" dirty="0" smtClean="0">
                <a:solidFill>
                  <a:srgbClr val="FF0000"/>
                </a:solidFill>
              </a:rPr>
              <a:t>Ask registration questions</a:t>
            </a:r>
          </a:p>
          <a:p>
            <a:pPr algn="r"/>
            <a:r>
              <a:rPr lang="en-US" sz="1600" i="1" dirty="0" smtClean="0">
                <a:solidFill>
                  <a:srgbClr val="FF0000"/>
                </a:solidFill>
              </a:rPr>
              <a:t>Provide detailed reports </a:t>
            </a:r>
          </a:p>
          <a:p>
            <a:pPr algn="r"/>
            <a:r>
              <a:rPr lang="en-US" sz="1600" i="1" dirty="0" smtClean="0">
                <a:solidFill>
                  <a:srgbClr val="FF0000"/>
                </a:solidFill>
              </a:rPr>
              <a:t>and more.</a:t>
            </a:r>
            <a:endParaRPr lang="en-US" sz="1600" i="1" dirty="0">
              <a:solidFill>
                <a:srgbClr val="FF0000"/>
              </a:solidFill>
            </a:endParaRPr>
          </a:p>
        </p:txBody>
      </p:sp>
      <p:grpSp>
        <p:nvGrpSpPr>
          <p:cNvPr id="2" name="Group 6"/>
          <p:cNvGrpSpPr/>
          <p:nvPr/>
        </p:nvGrpSpPr>
        <p:grpSpPr>
          <a:xfrm>
            <a:off x="7421525" y="0"/>
            <a:ext cx="1722475" cy="858846"/>
            <a:chOff x="7421525" y="0"/>
            <a:chExt cx="1722475" cy="858846"/>
          </a:xfrm>
        </p:grpSpPr>
        <p:pic>
          <p:nvPicPr>
            <p:cNvPr id="8" name="Picture 7"/>
            <p:cNvPicPr>
              <a:picLocks noChangeAspect="1" noChangeArrowheads="1"/>
            </p:cNvPicPr>
            <p:nvPr/>
          </p:nvPicPr>
          <p:blipFill>
            <a:blip r:embed="rId7" cstate="print"/>
            <a:srcRect l="5556" t="11302" r="72222" b="78204"/>
            <a:stretch>
              <a:fillRect/>
            </a:stretch>
          </p:blipFill>
          <p:spPr bwMode="auto">
            <a:xfrm>
              <a:off x="7696200" y="0"/>
              <a:ext cx="1247587" cy="405466"/>
            </a:xfrm>
            <a:prstGeom prst="rect">
              <a:avLst/>
            </a:prstGeom>
            <a:noFill/>
            <a:ln w="9525">
              <a:noFill/>
              <a:miter lim="800000"/>
              <a:headEnd/>
              <a:tailEnd/>
            </a:ln>
          </p:spPr>
        </p:pic>
        <p:pic>
          <p:nvPicPr>
            <p:cNvPr id="9" name="Picture 8" descr="ala_logo.jpg"/>
            <p:cNvPicPr>
              <a:picLocks noChangeAspect="1"/>
            </p:cNvPicPr>
            <p:nvPr/>
          </p:nvPicPr>
          <p:blipFill>
            <a:blip r:embed="rId8" cstate="print"/>
            <a:stretch>
              <a:fillRect/>
            </a:stretch>
          </p:blipFill>
          <p:spPr>
            <a:xfrm>
              <a:off x="7421525" y="380998"/>
              <a:ext cx="1722475" cy="477848"/>
            </a:xfrm>
            <a:prstGeom prst="rect">
              <a:avLst/>
            </a:prstGeom>
          </p:spPr>
        </p:pic>
        <p:pic>
          <p:nvPicPr>
            <p:cNvPr id="10" name="Picture 2" descr="Adobe"/>
            <p:cNvPicPr>
              <a:picLocks noChangeAspect="1" noChangeArrowheads="1"/>
            </p:cNvPicPr>
            <p:nvPr/>
          </p:nvPicPr>
          <p:blipFill>
            <a:blip r:embed="rId9" cstate="print"/>
            <a:srcRect/>
            <a:stretch>
              <a:fillRect/>
            </a:stretch>
          </p:blipFill>
          <p:spPr bwMode="auto">
            <a:xfrm>
              <a:off x="8915400" y="1"/>
              <a:ext cx="228600" cy="382772"/>
            </a:xfrm>
            <a:prstGeom prst="rect">
              <a:avLst/>
            </a:prstGeom>
            <a:noFill/>
          </p:spPr>
        </p:pic>
      </p:grpSp>
      <p:sp>
        <p:nvSpPr>
          <p:cNvPr id="11" name="Line Callout 3 10"/>
          <p:cNvSpPr/>
          <p:nvPr/>
        </p:nvSpPr>
        <p:spPr>
          <a:xfrm>
            <a:off x="6248400" y="914400"/>
            <a:ext cx="1676400" cy="609600"/>
          </a:xfrm>
          <a:prstGeom prst="borderCallout3">
            <a:avLst>
              <a:gd name="adj1" fmla="val 16632"/>
              <a:gd name="adj2" fmla="val 1199"/>
              <a:gd name="adj3" fmla="val 20206"/>
              <a:gd name="adj4" fmla="val -9782"/>
              <a:gd name="adj5" fmla="val 101456"/>
              <a:gd name="adj6" fmla="val -10312"/>
              <a:gd name="adj7" fmla="val 342001"/>
              <a:gd name="adj8" fmla="val 372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Use “Participant Management command to manage registration</a:t>
            </a:r>
            <a:endParaRPr lang="en-US" sz="105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7"/>
          <p:cNvSpPr/>
          <p:nvPr/>
        </p:nvSpPr>
        <p:spPr>
          <a:xfrm>
            <a:off x="151154" y="142234"/>
            <a:ext cx="896112" cy="896112"/>
          </a:xfrm>
          <a:custGeom>
            <a:avLst/>
            <a:gdLst>
              <a:gd name="connsiteX0" fmla="*/ 448057 w 896112"/>
              <a:gd name="connsiteY0" fmla="*/ 0 h 896112"/>
              <a:gd name="connsiteX1" fmla="*/ 874183 w 896112"/>
              <a:gd name="connsiteY1" fmla="*/ 309600 h 896112"/>
              <a:gd name="connsiteX2" fmla="*/ 448056 w 896112"/>
              <a:gd name="connsiteY2" fmla="*/ 448056 h 896112"/>
              <a:gd name="connsiteX3" fmla="*/ 448057 w 896112"/>
              <a:gd name="connsiteY3" fmla="*/ 0 h 896112"/>
            </a:gdLst>
            <a:ahLst/>
            <a:cxnLst>
              <a:cxn ang="0">
                <a:pos x="connsiteX0" y="connsiteY0"/>
              </a:cxn>
              <a:cxn ang="0">
                <a:pos x="connsiteX1" y="connsiteY1"/>
              </a:cxn>
              <a:cxn ang="0">
                <a:pos x="connsiteX2" y="connsiteY2"/>
              </a:cxn>
              <a:cxn ang="0">
                <a:pos x="connsiteX3" y="connsiteY3"/>
              </a:cxn>
            </a:cxnLst>
            <a:rect l="l" t="t" r="r" b="b"/>
            <a:pathLst>
              <a:path w="896112" h="896112">
                <a:moveTo>
                  <a:pt x="448057" y="0"/>
                </a:moveTo>
                <a:cubicBezTo>
                  <a:pt x="642167" y="0"/>
                  <a:pt x="814201" y="124991"/>
                  <a:pt x="874183" y="309600"/>
                </a:cubicBezTo>
                <a:lnTo>
                  <a:pt x="448056" y="448056"/>
                </a:lnTo>
                <a:cubicBezTo>
                  <a:pt x="448056" y="298704"/>
                  <a:pt x="448057" y="149352"/>
                  <a:pt x="448057" y="0"/>
                </a:cubicBezTo>
                <a:close/>
              </a:path>
            </a:pathLst>
          </a:cu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475092" tIns="158253" rIns="148224" bIns="561075" numCol="1" spcCol="1270" anchor="ctr" anchorCtr="0">
            <a:noAutofit/>
          </a:bodyPr>
          <a:lstStyle/>
          <a:p>
            <a:pPr lvl="0" algn="ctr" defTabSz="266700">
              <a:lnSpc>
                <a:spcPct val="90000"/>
              </a:lnSpc>
              <a:spcBef>
                <a:spcPct val="0"/>
              </a:spcBef>
              <a:spcAft>
                <a:spcPct val="35000"/>
              </a:spcAft>
            </a:pPr>
            <a:r>
              <a:rPr lang="en-US" sz="600" kern="1200" dirty="0" smtClean="0"/>
              <a:t>Log In/ Get Help</a:t>
            </a:r>
            <a:endParaRPr lang="en-US" sz="600" kern="1200" dirty="0"/>
          </a:p>
        </p:txBody>
      </p:sp>
      <p:sp>
        <p:nvSpPr>
          <p:cNvPr id="9" name="Freeform 8"/>
          <p:cNvSpPr/>
          <p:nvPr/>
        </p:nvSpPr>
        <p:spPr>
          <a:xfrm>
            <a:off x="158835" y="166131"/>
            <a:ext cx="896112" cy="896112"/>
          </a:xfrm>
          <a:custGeom>
            <a:avLst/>
            <a:gdLst>
              <a:gd name="connsiteX0" fmla="*/ 874183 w 896112"/>
              <a:gd name="connsiteY0" fmla="*/ 309600 h 896112"/>
              <a:gd name="connsiteX1" fmla="*/ 711416 w 896112"/>
              <a:gd name="connsiteY1" fmla="*/ 810542 h 896112"/>
              <a:gd name="connsiteX2" fmla="*/ 448056 w 896112"/>
              <a:gd name="connsiteY2" fmla="*/ 448056 h 896112"/>
              <a:gd name="connsiteX3" fmla="*/ 874183 w 896112"/>
              <a:gd name="connsiteY3" fmla="*/ 309600 h 896112"/>
            </a:gdLst>
            <a:ahLst/>
            <a:cxnLst>
              <a:cxn ang="0">
                <a:pos x="connsiteX0" y="connsiteY0"/>
              </a:cxn>
              <a:cxn ang="0">
                <a:pos x="connsiteX1" y="connsiteY1"/>
              </a:cxn>
              <a:cxn ang="0">
                <a:pos x="connsiteX2" y="connsiteY2"/>
              </a:cxn>
              <a:cxn ang="0">
                <a:pos x="connsiteX3" y="connsiteY3"/>
              </a:cxn>
            </a:cxnLst>
            <a:rect l="l" t="t" r="r" b="b"/>
            <a:pathLst>
              <a:path w="896112" h="896112">
                <a:moveTo>
                  <a:pt x="874183" y="309600"/>
                </a:moveTo>
                <a:cubicBezTo>
                  <a:pt x="934166" y="494209"/>
                  <a:pt x="868454" y="696447"/>
                  <a:pt x="711416" y="810542"/>
                </a:cubicBezTo>
                <a:lnTo>
                  <a:pt x="448056" y="448056"/>
                </a:lnTo>
                <a:lnTo>
                  <a:pt x="874183" y="309600"/>
                </a:lnTo>
                <a:close/>
              </a:path>
            </a:pathLst>
          </a:cu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584759" tIns="417058" rIns="59894" bIns="280934" numCol="1" spcCol="1270" anchor="ctr" anchorCtr="0">
            <a:noAutofit/>
          </a:bodyPr>
          <a:lstStyle/>
          <a:p>
            <a:pPr lvl="0" algn="ctr" defTabSz="266700">
              <a:lnSpc>
                <a:spcPct val="90000"/>
              </a:lnSpc>
              <a:spcBef>
                <a:spcPct val="0"/>
              </a:spcBef>
              <a:spcAft>
                <a:spcPct val="35000"/>
              </a:spcAft>
            </a:pPr>
            <a:r>
              <a:rPr lang="en-US" sz="600" kern="1200" dirty="0" smtClean="0"/>
              <a:t>Book License</a:t>
            </a:r>
            <a:endParaRPr lang="en-US" sz="600" kern="1200" dirty="0"/>
          </a:p>
        </p:txBody>
      </p:sp>
      <p:sp>
        <p:nvSpPr>
          <p:cNvPr id="10" name="Freeform 9"/>
          <p:cNvSpPr/>
          <p:nvPr/>
        </p:nvSpPr>
        <p:spPr>
          <a:xfrm>
            <a:off x="138566" y="180853"/>
            <a:ext cx="896112" cy="896112"/>
          </a:xfrm>
          <a:custGeom>
            <a:avLst/>
            <a:gdLst>
              <a:gd name="connsiteX0" fmla="*/ 711417 w 896112"/>
              <a:gd name="connsiteY0" fmla="*/ 810541 h 896112"/>
              <a:gd name="connsiteX1" fmla="*/ 184695 w 896112"/>
              <a:gd name="connsiteY1" fmla="*/ 810541 h 896112"/>
              <a:gd name="connsiteX2" fmla="*/ 448056 w 896112"/>
              <a:gd name="connsiteY2" fmla="*/ 448056 h 896112"/>
              <a:gd name="connsiteX3" fmla="*/ 711417 w 896112"/>
              <a:gd name="connsiteY3" fmla="*/ 810541 h 896112"/>
            </a:gdLst>
            <a:ahLst/>
            <a:cxnLst>
              <a:cxn ang="0">
                <a:pos x="connsiteX0" y="connsiteY0"/>
              </a:cxn>
              <a:cxn ang="0">
                <a:pos x="connsiteX1" y="connsiteY1"/>
              </a:cxn>
              <a:cxn ang="0">
                <a:pos x="connsiteX2" y="connsiteY2"/>
              </a:cxn>
              <a:cxn ang="0">
                <a:pos x="connsiteX3" y="connsiteY3"/>
              </a:cxn>
            </a:cxnLst>
            <a:rect l="l" t="t" r="r" b="b"/>
            <a:pathLst>
              <a:path w="896112" h="896112">
                <a:moveTo>
                  <a:pt x="711417" y="810541"/>
                </a:moveTo>
                <a:cubicBezTo>
                  <a:pt x="554379" y="924636"/>
                  <a:pt x="341733" y="924636"/>
                  <a:pt x="184695" y="810541"/>
                </a:cubicBezTo>
                <a:lnTo>
                  <a:pt x="448056" y="448056"/>
                </a:lnTo>
                <a:lnTo>
                  <a:pt x="711417" y="810541"/>
                </a:lnTo>
                <a:close/>
              </a:path>
            </a:pathLst>
          </a:cu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327660" tIns="637032" rIns="327660" bIns="39625" numCol="1" spcCol="1270" anchor="ctr" anchorCtr="0">
            <a:noAutofit/>
          </a:bodyPr>
          <a:lstStyle/>
          <a:p>
            <a:pPr lvl="0" algn="ctr" defTabSz="266700">
              <a:lnSpc>
                <a:spcPct val="90000"/>
              </a:lnSpc>
              <a:spcBef>
                <a:spcPct val="0"/>
              </a:spcBef>
              <a:spcAft>
                <a:spcPct val="35000"/>
              </a:spcAft>
            </a:pPr>
            <a:r>
              <a:rPr lang="en-US" sz="500" kern="1200" dirty="0" smtClean="0"/>
              <a:t>Make</a:t>
            </a:r>
            <a:br>
              <a:rPr lang="en-US" sz="500" kern="1200" dirty="0" smtClean="0"/>
            </a:br>
            <a:r>
              <a:rPr lang="en-US" sz="500" kern="1200" dirty="0" smtClean="0"/>
              <a:t>Meeting</a:t>
            </a:r>
            <a:endParaRPr lang="en-US" sz="500" kern="1200" dirty="0"/>
          </a:p>
        </p:txBody>
      </p:sp>
      <p:sp>
        <p:nvSpPr>
          <p:cNvPr id="13" name="Circular Arrow 12"/>
          <p:cNvSpPr/>
          <p:nvPr/>
        </p:nvSpPr>
        <p:spPr>
          <a:xfrm>
            <a:off x="95639" y="86761"/>
            <a:ext cx="1007059" cy="1007059"/>
          </a:xfrm>
          <a:prstGeom prst="circularArrow">
            <a:avLst>
              <a:gd name="adj1" fmla="val 5085"/>
              <a:gd name="adj2" fmla="val 327528"/>
              <a:gd name="adj3" fmla="val 20192361"/>
              <a:gd name="adj4" fmla="val 16200324"/>
              <a:gd name="adj5" fmla="val 5932"/>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hueOff val="0"/>
              <a:satOff val="0"/>
              <a:lumOff val="0"/>
              <a:alphaOff val="0"/>
            </a:schemeClr>
          </a:fontRef>
        </p:style>
      </p:sp>
      <p:sp>
        <p:nvSpPr>
          <p:cNvPr id="14" name="Circular Arrow 13"/>
          <p:cNvSpPr/>
          <p:nvPr/>
        </p:nvSpPr>
        <p:spPr>
          <a:xfrm>
            <a:off x="103424" y="110649"/>
            <a:ext cx="1007059" cy="1007059"/>
          </a:xfrm>
          <a:prstGeom prst="circularArrow">
            <a:avLst>
              <a:gd name="adj1" fmla="val 5085"/>
              <a:gd name="adj2" fmla="val 327528"/>
              <a:gd name="adj3" fmla="val 2912753"/>
              <a:gd name="adj4" fmla="val 20519953"/>
              <a:gd name="adj5" fmla="val 5932"/>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hueOff val="0"/>
              <a:satOff val="0"/>
              <a:lumOff val="0"/>
              <a:alphaOff val="0"/>
            </a:schemeClr>
          </a:fontRef>
        </p:style>
      </p:sp>
      <p:sp>
        <p:nvSpPr>
          <p:cNvPr id="15" name="Circular Arrow 14"/>
          <p:cNvSpPr/>
          <p:nvPr/>
        </p:nvSpPr>
        <p:spPr>
          <a:xfrm>
            <a:off x="83093" y="125416"/>
            <a:ext cx="1007059" cy="1007059"/>
          </a:xfrm>
          <a:prstGeom prst="circularArrow">
            <a:avLst>
              <a:gd name="adj1" fmla="val 5085"/>
              <a:gd name="adj2" fmla="val 327528"/>
              <a:gd name="adj3" fmla="val 7232777"/>
              <a:gd name="adj4" fmla="val 3239695"/>
              <a:gd name="adj5" fmla="val 5932"/>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hueOff val="0"/>
              <a:satOff val="0"/>
              <a:lumOff val="0"/>
              <a:alphaOff val="0"/>
            </a:schemeClr>
          </a:fontRef>
        </p:style>
      </p:sp>
      <p:sp>
        <p:nvSpPr>
          <p:cNvPr id="16" name="Circular Arrow 15"/>
          <p:cNvSpPr/>
          <p:nvPr/>
        </p:nvSpPr>
        <p:spPr>
          <a:xfrm>
            <a:off x="62761" y="110649"/>
            <a:ext cx="1007059" cy="1007059"/>
          </a:xfrm>
          <a:prstGeom prst="circularArrow">
            <a:avLst>
              <a:gd name="adj1" fmla="val 5085"/>
              <a:gd name="adj2" fmla="val 327528"/>
              <a:gd name="adj3" fmla="val 11552519"/>
              <a:gd name="adj4" fmla="val 7559718"/>
              <a:gd name="adj5" fmla="val 5932"/>
            </a:avLst>
          </a:prstGeom>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hueOff val="0"/>
              <a:satOff val="0"/>
              <a:lumOff val="0"/>
              <a:alphaOff val="0"/>
            </a:schemeClr>
          </a:fontRef>
        </p:style>
      </p:sp>
      <p:sp>
        <p:nvSpPr>
          <p:cNvPr id="17" name="Circular Arrow 16"/>
          <p:cNvSpPr/>
          <p:nvPr/>
        </p:nvSpPr>
        <p:spPr>
          <a:xfrm>
            <a:off x="70547" y="86761"/>
            <a:ext cx="1007059" cy="1007059"/>
          </a:xfrm>
          <a:prstGeom prst="circularArrow">
            <a:avLst>
              <a:gd name="adj1" fmla="val 5085"/>
              <a:gd name="adj2" fmla="val 327528"/>
              <a:gd name="adj3" fmla="val 15872148"/>
              <a:gd name="adj4" fmla="val 11880111"/>
              <a:gd name="adj5" fmla="val 5932"/>
            </a:avLst>
          </a:prstGeom>
        </p:spPr>
        <p:style>
          <a:lnRef idx="0">
            <a:schemeClr val="lt1">
              <a:hueOff val="0"/>
              <a:satOff val="0"/>
              <a:lumOff val="0"/>
              <a:alphaOff val="0"/>
            </a:schemeClr>
          </a:lnRef>
          <a:fillRef idx="3">
            <a:schemeClr val="accent6">
              <a:hueOff val="0"/>
              <a:satOff val="0"/>
              <a:lumOff val="0"/>
              <a:alphaOff val="0"/>
            </a:schemeClr>
          </a:fillRef>
          <a:effectRef idx="3">
            <a:schemeClr val="accent6">
              <a:hueOff val="0"/>
              <a:satOff val="0"/>
              <a:lumOff val="0"/>
              <a:alphaOff val="0"/>
            </a:schemeClr>
          </a:effectRef>
          <a:fontRef idx="minor">
            <a:schemeClr val="lt1">
              <a:hueOff val="0"/>
              <a:satOff val="0"/>
              <a:lumOff val="0"/>
              <a:alphaOff val="0"/>
            </a:schemeClr>
          </a:fontRef>
        </p:style>
      </p:sp>
      <p:sp>
        <p:nvSpPr>
          <p:cNvPr id="6" name="Title 5"/>
          <p:cNvSpPr>
            <a:spLocks noGrp="1"/>
          </p:cNvSpPr>
          <p:nvPr>
            <p:ph type="title"/>
          </p:nvPr>
        </p:nvSpPr>
        <p:spPr>
          <a:xfrm>
            <a:off x="457200" y="0"/>
            <a:ext cx="8229600" cy="715962"/>
          </a:xfrm>
        </p:spPr>
        <p:txBody>
          <a:bodyPr>
            <a:normAutofit/>
          </a:bodyPr>
          <a:lstStyle/>
          <a:p>
            <a:r>
              <a:rPr lang="en-US" dirty="0" smtClean="0"/>
              <a:t>Adobe Connect: Make a Meeting</a:t>
            </a:r>
            <a:endParaRPr lang="en-US" dirty="0"/>
          </a:p>
        </p:txBody>
      </p:sp>
      <p:sp>
        <p:nvSpPr>
          <p:cNvPr id="3" name="Slide Number Placeholder 2"/>
          <p:cNvSpPr>
            <a:spLocks noGrp="1"/>
          </p:cNvSpPr>
          <p:nvPr>
            <p:ph type="sldNum" sz="quarter" idx="12"/>
          </p:nvPr>
        </p:nvSpPr>
        <p:spPr/>
        <p:txBody>
          <a:bodyPr/>
          <a:lstStyle/>
          <a:p>
            <a:fld id="{256CF0FE-2178-4BE8-B963-846482A3246C}" type="slidenum">
              <a:rPr lang="en-US" smtClean="0"/>
              <a:pPr/>
              <a:t>9</a:t>
            </a:fld>
            <a:endParaRPr lang="en-US"/>
          </a:p>
        </p:txBody>
      </p:sp>
      <p:sp>
        <p:nvSpPr>
          <p:cNvPr id="18" name="Rectangle 17"/>
          <p:cNvSpPr/>
          <p:nvPr/>
        </p:nvSpPr>
        <p:spPr>
          <a:xfrm>
            <a:off x="4343400" y="6474768"/>
            <a:ext cx="4572000" cy="230832"/>
          </a:xfrm>
          <a:prstGeom prst="rect">
            <a:avLst/>
          </a:prstGeom>
        </p:spPr>
        <p:txBody>
          <a:bodyPr>
            <a:spAutoFit/>
          </a:bodyPr>
          <a:lstStyle/>
          <a:p>
            <a:r>
              <a:rPr lang="en-US" sz="900" dirty="0" smtClean="0">
                <a:hlinkClick r:id="rId3"/>
              </a:rPr>
              <a:t>http://tv.adobe.com/watch/learn-adobe-connect-8/creating-a-meeting/</a:t>
            </a:r>
            <a:endParaRPr lang="en-US" sz="900" dirty="0"/>
          </a:p>
        </p:txBody>
      </p:sp>
      <p:pic>
        <p:nvPicPr>
          <p:cNvPr id="3075" name="Picture 3"/>
          <p:cNvPicPr>
            <a:picLocks noChangeAspect="1" noChangeArrowheads="1"/>
          </p:cNvPicPr>
          <p:nvPr/>
        </p:nvPicPr>
        <p:blipFill>
          <a:blip r:embed="rId4" cstate="print"/>
          <a:srcRect l="556" t="11251" r="31667" b="3179"/>
          <a:stretch>
            <a:fillRect/>
          </a:stretch>
        </p:blipFill>
        <p:spPr bwMode="auto">
          <a:xfrm>
            <a:off x="1229264" y="533400"/>
            <a:ext cx="6314536" cy="5486400"/>
          </a:xfrm>
          <a:prstGeom prst="rect">
            <a:avLst/>
          </a:prstGeom>
          <a:noFill/>
          <a:ln w="9525">
            <a:noFill/>
            <a:miter lim="800000"/>
            <a:headEnd/>
            <a:tailEnd/>
          </a:ln>
        </p:spPr>
      </p:pic>
      <p:sp>
        <p:nvSpPr>
          <p:cNvPr id="19" name="Oval Callout 18"/>
          <p:cNvSpPr/>
          <p:nvPr/>
        </p:nvSpPr>
        <p:spPr>
          <a:xfrm>
            <a:off x="5715000" y="914400"/>
            <a:ext cx="2667000" cy="685800"/>
          </a:xfrm>
          <a:prstGeom prst="wedgeEllipseCallout">
            <a:avLst>
              <a:gd name="adj1" fmla="val -80088"/>
              <a:gd name="adj2" fmla="val 8881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Name of the Meeting. </a:t>
            </a:r>
            <a:br>
              <a:rPr lang="en-US" sz="1400" b="1" dirty="0" smtClean="0"/>
            </a:br>
            <a:r>
              <a:rPr lang="en-US" sz="1000" b="1" dirty="0" smtClean="0"/>
              <a:t>This is the only required field.</a:t>
            </a:r>
            <a:endParaRPr lang="en-US" sz="1000" b="1" dirty="0"/>
          </a:p>
        </p:txBody>
      </p:sp>
      <p:sp>
        <p:nvSpPr>
          <p:cNvPr id="20" name="Oval Callout 19"/>
          <p:cNvSpPr/>
          <p:nvPr/>
        </p:nvSpPr>
        <p:spPr>
          <a:xfrm>
            <a:off x="6172200" y="1676400"/>
            <a:ext cx="2819400" cy="914400"/>
          </a:xfrm>
          <a:prstGeom prst="wedgeEllipseCallout">
            <a:avLst>
              <a:gd name="adj1" fmla="val -103302"/>
              <a:gd name="adj2" fmla="val 9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Make a easy to type URL for attendees to use to come to the meeting.</a:t>
            </a:r>
            <a:endParaRPr lang="en-US" sz="1000" b="1" dirty="0"/>
          </a:p>
        </p:txBody>
      </p:sp>
      <p:sp>
        <p:nvSpPr>
          <p:cNvPr id="21" name="Oval Callout 20"/>
          <p:cNvSpPr/>
          <p:nvPr/>
        </p:nvSpPr>
        <p:spPr>
          <a:xfrm>
            <a:off x="6096000" y="2667000"/>
            <a:ext cx="2819400" cy="609600"/>
          </a:xfrm>
          <a:prstGeom prst="wedgeEllipseCallout">
            <a:avLst>
              <a:gd name="adj1" fmla="val -88437"/>
              <a:gd name="adj2" fmla="val -282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This is an overview of what the session will be about.</a:t>
            </a:r>
            <a:endParaRPr lang="en-US" sz="1000" b="1" dirty="0"/>
          </a:p>
        </p:txBody>
      </p:sp>
      <p:sp>
        <p:nvSpPr>
          <p:cNvPr id="22" name="Oval Callout 21"/>
          <p:cNvSpPr/>
          <p:nvPr/>
        </p:nvSpPr>
        <p:spPr>
          <a:xfrm>
            <a:off x="5943600" y="3352800"/>
            <a:ext cx="2971800" cy="914400"/>
          </a:xfrm>
          <a:prstGeom prst="wedgeEllipseCallout">
            <a:avLst>
              <a:gd name="adj1" fmla="val -92950"/>
              <a:gd name="adj2" fmla="val -417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Meetings are </a:t>
            </a:r>
            <a:r>
              <a:rPr lang="en-US" sz="1100" b="1" dirty="0" smtClean="0">
                <a:solidFill>
                  <a:srgbClr val="FFFF00"/>
                </a:solidFill>
              </a:rPr>
              <a:t>persistent</a:t>
            </a:r>
            <a:r>
              <a:rPr lang="en-US" sz="1100" b="1" dirty="0" smtClean="0">
                <a:solidFill>
                  <a:schemeClr val="bg1"/>
                </a:solidFill>
              </a:rPr>
              <a:t>—they </a:t>
            </a:r>
            <a:r>
              <a:rPr lang="en-US" sz="1100" b="1" dirty="0" smtClean="0"/>
              <a:t>are always available until you delete them.  This date and time is used for invitations.</a:t>
            </a:r>
            <a:endParaRPr lang="en-US" sz="1000" b="1" dirty="0"/>
          </a:p>
        </p:txBody>
      </p:sp>
      <p:sp>
        <p:nvSpPr>
          <p:cNvPr id="23" name="Oval Callout 22"/>
          <p:cNvSpPr/>
          <p:nvPr/>
        </p:nvSpPr>
        <p:spPr>
          <a:xfrm>
            <a:off x="6477000" y="4343400"/>
            <a:ext cx="2514600" cy="838200"/>
          </a:xfrm>
          <a:prstGeom prst="wedgeEllipseCallout">
            <a:avLst>
              <a:gd name="adj1" fmla="val -69948"/>
              <a:gd name="adj2" fmla="val -718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t>Login is required  on the first two choices</a:t>
            </a:r>
            <a:endParaRPr lang="en-US" sz="1000" b="1" dirty="0"/>
          </a:p>
        </p:txBody>
      </p:sp>
      <p:sp>
        <p:nvSpPr>
          <p:cNvPr id="24" name="Right Brace 23"/>
          <p:cNvSpPr/>
          <p:nvPr/>
        </p:nvSpPr>
        <p:spPr>
          <a:xfrm>
            <a:off x="5410200" y="4267200"/>
            <a:ext cx="533400" cy="838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Down Arrow Callout 25"/>
          <p:cNvSpPr/>
          <p:nvPr/>
        </p:nvSpPr>
        <p:spPr>
          <a:xfrm>
            <a:off x="6934200" y="5791200"/>
            <a:ext cx="1295400" cy="685800"/>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i="1" dirty="0" smtClean="0"/>
              <a:t>Watch the Video:</a:t>
            </a:r>
            <a:endParaRPr lang="en-US" sz="1200" i="1" dirty="0"/>
          </a:p>
        </p:txBody>
      </p:sp>
      <p:sp>
        <p:nvSpPr>
          <p:cNvPr id="25" name="Rectangle 24"/>
          <p:cNvSpPr/>
          <p:nvPr/>
        </p:nvSpPr>
        <p:spPr>
          <a:xfrm>
            <a:off x="188457" y="1078468"/>
            <a:ext cx="802143" cy="369332"/>
          </a:xfrm>
          <a:prstGeom prst="rect">
            <a:avLst/>
          </a:prstGeom>
        </p:spPr>
        <p:txBody>
          <a:bodyPr wrap="none">
            <a:spAutoFit/>
          </a:bodyPr>
          <a:lstStyle/>
          <a:p>
            <a:r>
              <a:rPr lang="en-US" b="1" dirty="0" smtClean="0">
                <a:solidFill>
                  <a:schemeClr val="tx2"/>
                </a:solidFill>
              </a:rPr>
              <a:t>Part 1 </a:t>
            </a:r>
            <a:endParaRPr lang="en-US" b="1" dirty="0">
              <a:solidFill>
                <a:schemeClr val="tx2"/>
              </a:solidFill>
            </a:endParaRPr>
          </a:p>
        </p:txBody>
      </p:sp>
    </p:spTree>
    <p:extLst>
      <p:ext uri="{BB962C8B-B14F-4D97-AF65-F5344CB8AC3E}">
        <p14:creationId xmlns="" xmlns:p14="http://schemas.microsoft.com/office/powerpoint/2010/main" val="32911843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Welcome&amp;quot;&quot;/&gt;&lt;property id=&quot;20307&quot; value=&quot;256&quot;/&gt;&lt;/object&gt;&lt;object type=&quot;3&quot; unique_id=&quot;10005&quot;&gt;&lt;property id=&quot;20148&quot; value=&quot;5&quot;/&gt;&lt;property id=&quot;20300&quot; value=&quot;Slide 2 - &amp;quot;Adobe Connect Basics : What’s Covered?&amp;quot;&quot;/&gt;&lt;property id=&quot;20307&quot; value=&quot;257&quot;/&gt;&lt;/object&gt;&lt;object type=&quot;3&quot; unique_id=&quot;10007&quot;&gt;&lt;property id=&quot;20148&quot; value=&quot;5&quot;/&gt;&lt;property id=&quot;20300&quot; value=&quot;Slide 3 - &amp;quot;Adobe Connect: Log In&amp;quot;&quot;/&gt;&lt;property id=&quot;20307&quot; value=&quot;259&quot;/&gt;&lt;/object&gt;&lt;object type=&quot;3&quot; unique_id=&quot;10008&quot;&gt;&lt;property id=&quot;20148&quot; value=&quot;5&quot;/&gt;&lt;property id=&quot;20300&quot; value=&quot;Slide 4 - &amp;quot;Adobe Connect: Get Help&amp;quot;&quot;/&gt;&lt;property id=&quot;20307&quot; value=&quot;260&quot;/&gt;&lt;/object&gt;&lt;object type=&quot;3&quot; unique_id=&quot;10009&quot;&gt;&lt;property id=&quot;20148&quot; value=&quot;5&quot;/&gt;&lt;property id=&quot;20300&quot; value=&quot;Slide 5 - &amp;quot;Adobe Connect Basics: Book License&amp;quot;&quot;/&gt;&lt;property id=&quot;20307&quot; value=&quot;261&quot;/&gt;&lt;/object&gt;&lt;object type=&quot;3&quot; unique_id=&quot;10010&quot;&gt;&lt;property id=&quot;20148&quot; value=&quot;5&quot;/&gt;&lt;property id=&quot;20300&quot; value=&quot;Slide 9 - &amp;quot;Adobe Connect: Make a Meeting&amp;quot;&quot;/&gt;&lt;property id=&quot;20307&quot; value=&quot;262&quot;/&gt;&lt;/object&gt;&lt;object type=&quot;3&quot; unique_id=&quot;10011&quot;&gt;&lt;property id=&quot;20148&quot; value=&quot;5&quot;/&gt;&lt;property id=&quot;20300&quot; value=&quot;Slide 10 - &amp;quot;Adobe Connect : Invites&amp;quot;&quot;/&gt;&lt;property id=&quot;20307&quot; value=&quot;263&quot;/&gt;&lt;/object&gt;&lt;object type=&quot;3&quot; unique_id=&quot;10012&quot;&gt;&lt;property id=&quot;20148&quot; value=&quot;5&quot;/&gt;&lt;property id=&quot;20300&quot; value=&quot;Slide 11 - &amp;quot;Adobe Connect : Preflight Check/Run Session&amp;quot;&quot;/&gt;&lt;property id=&quot;20307&quot; value=&quot;264&quot;/&gt;&lt;/object&gt;&lt;object type=&quot;3&quot; unique_id=&quot;10014&quot;&gt;&lt;property id=&quot;20148&quot; value=&quot;5&quot;/&gt;&lt;property id=&quot;20300&quot; value=&quot;Slide 12 - &amp;quot;Adobe Connect : Run Session (Screen Sharing)&amp;quot;&quot;/&gt;&lt;property id=&quot;20307&quot; value=&quot;266&quot;/&gt;&lt;/object&gt;&lt;object type=&quot;3&quot; unique_id=&quot;10015&quot;&gt;&lt;property id=&quot;20148&quot; value=&quot;5&quot;/&gt;&lt;property id=&quot;20300&quot; value=&quot;Slide 13 - &amp;quot;Adobe Connect : Run Session (Whiteboard Sharing)&amp;quot;&quot;/&gt;&lt;property id=&quot;20307&quot; value=&quot;267&quot;/&gt;&lt;/object&gt;&lt;object type=&quot;3&quot; unique_id=&quot;10016&quot;&gt;&lt;property id=&quot;20148&quot; value=&quot;5&quot;/&gt;&lt;property id=&quot;20300&quot; value=&quot;Slide 14 - &amp;quot;Adobe Connect : Run Session (Polls)&amp;quot;&quot;/&gt;&lt;property id=&quot;20307&quot; value=&quot;268&quot;/&gt;&lt;/object&gt;&lt;object type=&quot;3&quot; unique_id=&quot;10017&quot;&gt;&lt;property id=&quot;20148&quot; value=&quot;5&quot;/&gt;&lt;property id=&quot;20300&quot; value=&quot;Slide 18 - &amp;quot;Adobe Connect Basics : What’s Covered?&amp;quot;&quot;/&gt;&lt;property id=&quot;20307&quot; value=&quot;269&quot;/&gt;&lt;/object&gt;&lt;object type=&quot;3&quot; unique_id=&quot;10018&quot;&gt;&lt;property id=&quot;20148&quot; value=&quot;5&quot;/&gt;&lt;property id=&quot;20300&quot; value=&quot;Slide 19 - &amp;quot;Meeting or Event? &amp;quot;&quot;/&gt;&lt;property id=&quot;20307&quot; value=&quot;270&quot;/&gt;&lt;/object&gt;&lt;object type=&quot;3&quot; unique_id=&quot;10019&quot;&gt;&lt;property id=&quot;20148&quot; value=&quot;5&quot;/&gt;&lt;property id=&quot;20300&quot; value=&quot;Slide 25 - &amp;quot;Event Setup&amp;quot;&quot;/&gt;&lt;property id=&quot;20307&quot; value=&quot;271&quot;/&gt;&lt;/object&gt;&lt;object type=&quot;3&quot; unique_id=&quot;10020&quot;&gt;&lt;property id=&quot;20148&quot; value=&quot;5&quot;/&gt;&lt;property id=&quot;20300&quot; value=&quot;Slide 26 - &amp;quot;Manage Invites &amp;amp; Registration&amp;quot;&quot;/&gt;&lt;property id=&quot;20307&quot; value=&quot;272&quot;/&gt;&lt;/object&gt;&lt;object type=&quot;3&quot; unique_id=&quot;10021&quot;&gt;&lt;property id=&quot;20148&quot; value=&quot;5&quot;/&gt;&lt;property id=&quot;20300&quot; value=&quot;Slide 33 - &amp;quot;Manage Content&amp;quot;&quot;/&gt;&lt;property id=&quot;20307&quot; value=&quot;273&quot;/&gt;&lt;/object&gt;&lt;object type=&quot;3&quot; unique_id=&quot;10022&quot;&gt;&lt;property id=&quot;20148&quot; value=&quot;5&quot;/&gt;&lt;property id=&quot;20300&quot; value=&quot;Slide 36 - &amp;quot;Content &amp;amp; Reports&amp;quot;&quot;/&gt;&lt;property id=&quot;20307&quot; value=&quot;274&quot;/&gt;&lt;/object&gt;&lt;object type=&quot;3&quot; unique_id=&quot;10023&quot;&gt;&lt;property id=&quot;20148&quot; value=&quot;5&quot;/&gt;&lt;property id=&quot;20300&quot; value=&quot;Slide 37 - &amp;quot;Feedback &amp;amp; Fixes&amp;quot;&quot;/&gt;&lt;property id=&quot;20307&quot; value=&quot;275&quot;/&gt;&lt;/object&gt;&lt;object type=&quot;3&quot; unique_id=&quot;10134&quot;&gt;&lt;property id=&quot;20148&quot; value=&quot;5&quot;/&gt;&lt;property id=&quot;20300&quot; value=&quot;Slide 34 - &amp;quot;Manage Content&amp;quot;&quot;/&gt;&lt;property id=&quot;20307&quot; value=&quot;277&quot;/&gt;&lt;/object&gt;&lt;object type=&quot;3&quot; unique_id=&quot;10135&quot;&gt;&lt;property id=&quot;20148&quot; value=&quot;5&quot;/&gt;&lt;property id=&quot;20300&quot; value=&quot;Slide 35 - &amp;quot;Edit Content&amp;quot;&quot;/&gt;&lt;property id=&quot;20307&quot; value=&quot;276&quot;/&gt;&lt;/object&gt;&lt;object type=&quot;3&quot; unique_id=&quot;12090&quot;&gt;&lt;property id=&quot;20148&quot; value=&quot;5&quot;/&gt;&lt;property id=&quot;20300&quot; value=&quot;Slide 28 - &amp;quot;What Invitee Sees: Email&amp;quot;&quot;/&gt;&lt;property id=&quot;20307&quot; value=&quot;278&quot;/&gt;&lt;/object&gt;&lt;object type=&quot;3&quot; unique_id=&quot;12091&quot;&gt;&lt;property id=&quot;20148&quot; value=&quot;5&quot;/&gt;&lt;property id=&quot;20300&quot; value=&quot;Slide 29 - &amp;quot;What Invitee Sees: Link to Invite on Site&amp;quot;&quot;/&gt;&lt;property id=&quot;20307&quot; value=&quot;279&quot;/&gt;&lt;/object&gt;&lt;object type=&quot;3&quot; unique_id=&quot;12092&quot;&gt;&lt;property id=&quot;20148&quot; value=&quot;5&quot;/&gt;&lt;property id=&quot;20300&quot; value=&quot;Slide 30 - &amp;quot;What They see if you hit REGISTER NOW&amp;quot;&quot;/&gt;&lt;property id=&quot;20307&quot; value=&quot;280&quot;/&gt;&lt;/object&gt;&lt;object type=&quot;3&quot; unique_id=&quot;12093&quot;&gt;&lt;property id=&quot;20148&quot; value=&quot;5&quot;/&gt;&lt;property id=&quot;20300&quot; value=&quot;Slide 31 - &amp;quot;What they see when registration is successful&amp;quot;&quot;/&gt;&lt;property id=&quot;20307&quot; value=&quot;281&quot;/&gt;&lt;/object&gt;&lt;object type=&quot;3&quot; unique_id=&quot;12094&quot;&gt;&lt;property id=&quot;20148&quot; value=&quot;5&quot;/&gt;&lt;property id=&quot;20300&quot; value=&quot;Slide 32 - &amp;quot;What they see if you don’t allow &amp;#x0D;&amp;#x0A;accepted guests into your meeting&amp;quot;&quot;/&gt;&lt;property id=&quot;20307&quot; value=&quot;282&quot;/&gt;&lt;/object&gt;&lt;object type=&quot;3&quot; unique_id=&quot;12269&quot;&gt;&lt;property id=&quot;20148&quot; value=&quot;5&quot;/&gt;&lt;property id=&quot;20300&quot; value=&quot;Slide 6 - &amp;quot;Meeting or Event? &amp;quot;&quot;/&gt;&lt;property id=&quot;20307&quot; value=&quot;283&quot;/&gt;&lt;/object&gt;&lt;object type=&quot;3&quot; unique_id=&quot;12270&quot;&gt;&lt;property id=&quot;20148&quot; value=&quot;5&quot;/&gt;&lt;property id=&quot;20300&quot; value=&quot;Slide 7&quot;/&gt;&lt;property id=&quot;20307&quot; value=&quot;284&quot;/&gt;&lt;/object&gt;&lt;object type=&quot;3&quot; unique_id=&quot;12271&quot;&gt;&lt;property id=&quot;20148&quot; value=&quot;5&quot;/&gt;&lt;property id=&quot;20300&quot; value=&quot;Slide 8&quot;/&gt;&lt;property id=&quot;20307&quot; value=&quot;285&quot;/&gt;&lt;/object&gt;&lt;object type=&quot;3&quot; unique_id=&quot;12362&quot;&gt;&lt;property id=&quot;20148&quot; value=&quot;5&quot;/&gt;&lt;property id=&quot;20300&quot; value=&quot;Slide 15&quot;/&gt;&lt;property id=&quot;20307&quot; value=&quot;288&quot;/&gt;&lt;/object&gt;&lt;object type=&quot;3&quot; unique_id=&quot;12363&quot;&gt;&lt;property id=&quot;20148&quot; value=&quot;5&quot;/&gt;&lt;property id=&quot;20300&quot; value=&quot;Slide 16 - &amp;quot;Post Meeting: Make Recordings Public&amp;quot;&quot;/&gt;&lt;property id=&quot;20307&quot; value=&quot;286&quot;/&gt;&lt;/object&gt;&lt;object type=&quot;3&quot; unique_id=&quot;12364&quot;&gt;&lt;property id=&quot;20148&quot; value=&quot;5&quot;/&gt;&lt;property id=&quot;20300&quot; value=&quot;Slide 17 - &amp;quot;Send Out Recording Link&amp;quot;&quot;/&gt;&lt;property id=&quot;20307&quot; value=&quot;287&quot;/&gt;&lt;/object&gt;&lt;object type=&quot;3&quot; unique_id=&quot;12698&quot;&gt;&lt;property id=&quot;20148&quot; value=&quot;5&quot;/&gt;&lt;property id=&quot;20300&quot; value=&quot;Slide 20 - &amp;quot;New Event&amp;quot;&quot;/&gt;&lt;property id=&quot;20307&quot; value=&quot;289&quot;/&gt;&lt;/object&gt;&lt;object type=&quot;3&quot; unique_id=&quot;12699&quot;&gt;&lt;property id=&quot;20148&quot; value=&quot;5&quot;/&gt;&lt;property id=&quot;20300&quot; value=&quot;Slide 22 - &amp;quot;Event Templates&amp;quot;&quot;/&gt;&lt;property id=&quot;20307&quot; value=&quot;290&quot;/&gt;&lt;/object&gt;&lt;object type=&quot;3&quot; unique_id=&quot;13015&quot;&gt;&lt;property id=&quot;20148&quot; value=&quot;5&quot;/&gt;&lt;property id=&quot;20300&quot; value=&quot;Slide 21 - &amp;quot;Create Event&amp;quot;&quot;/&gt;&lt;property id=&quot;20307&quot; value=&quot;291&quot;/&gt;&lt;/object&gt;&lt;object type=&quot;3&quot; unique_id=&quot;13160&quot;&gt;&lt;property id=&quot;20148&quot; value=&quot;5&quot;/&gt;&lt;property id=&quot;20300&quot; value=&quot;Slide 23 - &amp;quot;Create Event&amp;quot;&quot;/&gt;&lt;property id=&quot;20307&quot; value=&quot;293&quot;/&gt;&lt;/object&gt;&lt;object type=&quot;3&quot; unique_id=&quot;13161&quot;&gt;&lt;property id=&quot;20148&quot; value=&quot;5&quot;/&gt;&lt;property id=&quot;20300&quot; value=&quot;Slide 24 - &amp;quot;Event Information&amp;quot;&quot;/&gt;&lt;property id=&quot;20307&quot; value=&quot;292&quot;/&gt;&lt;/object&gt;&lt;object type=&quot;3&quot; unique_id=&quot;13200&quot;&gt;&lt;property id=&quot;20148&quot; value=&quot;5&quot;/&gt;&lt;property id=&quot;20300&quot; value=&quot;Slide 27 - &amp;quot;View Email template&amp;quot;&quot;/&gt;&lt;property id=&quot;20307&quot; value=&quot;294&quot;/&gt;&lt;/objec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429</TotalTime>
  <Words>1374</Words>
  <Application>Microsoft Office PowerPoint</Application>
  <PresentationFormat>On-screen Show (4:3)</PresentationFormat>
  <Paragraphs>277</Paragraphs>
  <Slides>37</Slides>
  <Notes>10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Welcome</vt:lpstr>
      <vt:lpstr>Adobe Connect Basics : What’s Covered?</vt:lpstr>
      <vt:lpstr>Adobe Connect: Log In</vt:lpstr>
      <vt:lpstr>Adobe Connect: Get Help</vt:lpstr>
      <vt:lpstr>Adobe Connect Basics: Book License</vt:lpstr>
      <vt:lpstr>Meeting or Event? </vt:lpstr>
      <vt:lpstr>Slide 7</vt:lpstr>
      <vt:lpstr>Slide 8</vt:lpstr>
      <vt:lpstr>Adobe Connect: Make a Meeting</vt:lpstr>
      <vt:lpstr>Adobe Connect : Invites</vt:lpstr>
      <vt:lpstr>Adobe Connect : Preflight Check/Run Session</vt:lpstr>
      <vt:lpstr>Adobe Connect : Run Session (Screen Sharing)</vt:lpstr>
      <vt:lpstr>Adobe Connect : Run Session (Whiteboard Sharing)</vt:lpstr>
      <vt:lpstr>Adobe Connect : Run Session (Polls)</vt:lpstr>
      <vt:lpstr>Slide 15</vt:lpstr>
      <vt:lpstr>Post Meeting: Make Recordings Public</vt:lpstr>
      <vt:lpstr>Send Out Recording Link</vt:lpstr>
      <vt:lpstr>Adobe Connect Basics : What’s Covered?</vt:lpstr>
      <vt:lpstr>Meeting or Event? </vt:lpstr>
      <vt:lpstr>New Event</vt:lpstr>
      <vt:lpstr>Create Event</vt:lpstr>
      <vt:lpstr>Event Templates</vt:lpstr>
      <vt:lpstr>Create Event</vt:lpstr>
      <vt:lpstr>Event Information</vt:lpstr>
      <vt:lpstr>Event Setup</vt:lpstr>
      <vt:lpstr>Manage Invites &amp; Registration</vt:lpstr>
      <vt:lpstr>View Email template</vt:lpstr>
      <vt:lpstr>What Invitee Sees: Email</vt:lpstr>
      <vt:lpstr>What Invitee Sees: Link to Invite on Site</vt:lpstr>
      <vt:lpstr>What They see if you hit REGISTER NOW</vt:lpstr>
      <vt:lpstr>What they see when registration is successful</vt:lpstr>
      <vt:lpstr>What they see if you don’t allow  accepted guests into your meeting</vt:lpstr>
      <vt:lpstr>Manage Content</vt:lpstr>
      <vt:lpstr>Manage Content</vt:lpstr>
      <vt:lpstr>Edit Content</vt:lpstr>
      <vt:lpstr>Content &amp; Reports</vt:lpstr>
      <vt:lpstr>Feedback &amp; Fixes</vt:lpstr>
    </vt:vector>
  </TitlesOfParts>
  <Company>Toshiba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Pam</dc:creator>
  <cp:lastModifiedBy>pakins</cp:lastModifiedBy>
  <cp:revision>50</cp:revision>
  <dcterms:created xsi:type="dcterms:W3CDTF">2012-11-01T18:05:10Z</dcterms:created>
  <dcterms:modified xsi:type="dcterms:W3CDTF">2013-02-12T17:59:43Z</dcterms:modified>
</cp:coreProperties>
</file>